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1C9054-A264-4318-ABAF-F1B8D8F365CA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84A6F1-2787-46C6-9633-9C0163E9ED5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 Врбове</a:t>
            </a:r>
            <a:endParaRPr lang="sk-SK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50"/>
            <a:ext cx="9144000" cy="2571750"/>
          </a:xfrm>
          <a:prstGeom prst="rect">
            <a:avLst/>
          </a:prstGeom>
        </p:spPr>
      </p:pic>
      <p:sp>
        <p:nvSpPr>
          <p:cNvPr id="6" name="BlokTextu 3"/>
          <p:cNvSpPr txBox="1"/>
          <p:nvPr/>
        </p:nvSpPr>
        <p:spPr>
          <a:xfrm>
            <a:off x="3753214" y="3536859"/>
            <a:ext cx="163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Люсия 2.Б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A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b="5327"/>
          <a:stretch/>
        </p:blipFill>
        <p:spPr>
          <a:xfrm>
            <a:off x="1173948" y="1112495"/>
            <a:ext cx="5040560" cy="2643008"/>
          </a:xfrm>
        </p:spPr>
      </p:pic>
      <p:cxnSp>
        <p:nvCxnSpPr>
          <p:cNvPr id="6" name="Rovná spojovacia šípka 5"/>
          <p:cNvCxnSpPr/>
          <p:nvPr/>
        </p:nvCxnSpPr>
        <p:spPr>
          <a:xfrm>
            <a:off x="1907704" y="1723551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2267744" y="393305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 Black" pitchFamily="34" charset="0"/>
                <a:cs typeface="Arial" pitchFamily="34" charset="0"/>
              </a:rPr>
              <a:t>Врбове это небольшой город, расположенный на западе Словакии, недалеко от уездного города Пьештяны</a:t>
            </a:r>
            <a:endParaRPr lang="sk-SK" sz="2400" i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2"/>
          <a:stretch/>
        </p:blipFill>
        <p:spPr>
          <a:xfrm>
            <a:off x="3635896" y="1222765"/>
            <a:ext cx="4389641" cy="4309939"/>
          </a:xfrm>
        </p:spPr>
      </p:pic>
      <p:sp>
        <p:nvSpPr>
          <p:cNvPr id="5" name="BlokTextu 4"/>
          <p:cNvSpPr txBox="1"/>
          <p:nvPr/>
        </p:nvSpPr>
        <p:spPr>
          <a:xfrm>
            <a:off x="683568" y="1844823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 Black" pitchFamily="34" charset="0"/>
              </a:rPr>
              <a:t>В</a:t>
            </a:r>
            <a:r>
              <a:rPr lang="ru-RU" sz="2400" b="1" i="1" dirty="0" smtClean="0">
                <a:latin typeface="Arial Black" pitchFamily="34" charset="0"/>
              </a:rPr>
              <a:t>о</a:t>
            </a:r>
            <a:r>
              <a:rPr lang="ru-RU" sz="2400" i="1" dirty="0" smtClean="0">
                <a:latin typeface="Arial Black" pitchFamily="34" charset="0"/>
              </a:rPr>
              <a:t> </a:t>
            </a:r>
            <a:r>
              <a:rPr lang="ru-RU" sz="2400" i="1" dirty="0" err="1" smtClean="0">
                <a:latin typeface="Arial Black" pitchFamily="34" charset="0"/>
              </a:rPr>
              <a:t>Врбове</a:t>
            </a:r>
            <a:r>
              <a:rPr lang="ru-RU" sz="2400" i="1" dirty="0" smtClean="0">
                <a:latin typeface="Arial Black" pitchFamily="34" charset="0"/>
              </a:rPr>
              <a:t> находится</a:t>
            </a:r>
            <a:endParaRPr lang="sk-SK" sz="2400" i="1" dirty="0">
              <a:latin typeface="Arial Black" pitchFamily="34" charset="0"/>
            </a:endParaRP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единственная падающая башня</a:t>
            </a:r>
            <a:r>
              <a:rPr lang="sk-SK" sz="2400" i="1" dirty="0" smtClean="0">
                <a:latin typeface="Arial Black" pitchFamily="34" charset="0"/>
              </a:rPr>
              <a:t> </a:t>
            </a:r>
            <a:r>
              <a:rPr lang="ru-RU" sz="2400" i="1" dirty="0">
                <a:latin typeface="Arial Black" pitchFamily="34" charset="0"/>
              </a:rPr>
              <a:t>в Словакии </a:t>
            </a:r>
            <a:r>
              <a:rPr lang="ru-RU" dirty="0"/>
              <a:t/>
            </a:r>
            <a:br>
              <a:rPr lang="ru-RU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771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42" y="3085169"/>
            <a:ext cx="3456384" cy="2592288"/>
          </a:xfrm>
        </p:spPr>
      </p:pic>
      <p:sp>
        <p:nvSpPr>
          <p:cNvPr id="5" name="BlokTextu 4"/>
          <p:cNvSpPr txBox="1"/>
          <p:nvPr/>
        </p:nvSpPr>
        <p:spPr>
          <a:xfrm>
            <a:off x="4290481" y="1146177"/>
            <a:ext cx="3814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 Black" pitchFamily="34" charset="0"/>
              </a:rPr>
              <a:t>В</a:t>
            </a:r>
            <a:r>
              <a:rPr lang="ru-RU" sz="2400" i="1" dirty="0" smtClean="0">
                <a:latin typeface="Arial Black" pitchFamily="34" charset="0"/>
              </a:rPr>
              <a:t>о </a:t>
            </a:r>
            <a:r>
              <a:rPr lang="ru-RU" sz="2400" i="1" dirty="0" err="1" smtClean="0">
                <a:latin typeface="Arial Black" pitchFamily="34" charset="0"/>
              </a:rPr>
              <a:t>Врбове</a:t>
            </a:r>
            <a:r>
              <a:rPr lang="ru-RU" sz="2400" i="1" dirty="0" smtClean="0">
                <a:latin typeface="Arial Black" pitchFamily="34" charset="0"/>
              </a:rPr>
              <a:t> </a:t>
            </a:r>
            <a:r>
              <a:rPr lang="ru-RU" sz="2400" i="1" dirty="0">
                <a:latin typeface="Arial Black" pitchFamily="34" charset="0"/>
              </a:rPr>
              <a:t>есть еврейская синагога 19-го века, которая сегодня приходит в упадок</a:t>
            </a:r>
            <a:endParaRPr lang="sk-SK" sz="2400" i="1" dirty="0">
              <a:latin typeface="Arial Black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15673"/>
            <a:ext cx="3176008" cy="2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03" y="1153007"/>
            <a:ext cx="3586456" cy="228006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7032"/>
            <a:ext cx="2831542" cy="188904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633479" y="1582408"/>
            <a:ext cx="3860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Arial Black" pitchFamily="34" charset="0"/>
              </a:rPr>
              <a:t>Мориц </a:t>
            </a:r>
            <a:r>
              <a:rPr lang="ru-RU" sz="2400" i="1" dirty="0">
                <a:latin typeface="Arial Black" pitchFamily="34" charset="0"/>
              </a:rPr>
              <a:t>Август </a:t>
            </a:r>
            <a:r>
              <a:rPr lang="ru-RU" sz="2400" i="1" dirty="0" err="1" smtClean="0">
                <a:latin typeface="Arial Black" pitchFamily="34" charset="0"/>
              </a:rPr>
              <a:t>Бенёвский</a:t>
            </a:r>
            <a:r>
              <a:rPr lang="ru-RU" sz="2400" i="1" dirty="0">
                <a:latin typeface="Arial Black" pitchFamily="34" charset="0"/>
              </a:rPr>
              <a:t>, король </a:t>
            </a:r>
            <a:r>
              <a:rPr lang="ru-RU" sz="2400" i="1" dirty="0" smtClean="0">
                <a:latin typeface="Arial Black" pitchFamily="34" charset="0"/>
              </a:rPr>
              <a:t>Мадагаскара родился во </a:t>
            </a:r>
            <a:r>
              <a:rPr lang="ru-RU" sz="2400" i="1" dirty="0" err="1" smtClean="0">
                <a:latin typeface="Arial Black" pitchFamily="34" charset="0"/>
              </a:rPr>
              <a:t>Врбове</a:t>
            </a:r>
            <a:endParaRPr lang="sk-SK" sz="2400" i="1" dirty="0">
              <a:latin typeface="Arial Black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97779" y="440686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 Black" pitchFamily="34" charset="0"/>
              </a:rPr>
              <a:t>Э</a:t>
            </a:r>
            <a:r>
              <a:rPr lang="ru-RU" sz="2400" i="1" dirty="0" smtClean="0">
                <a:latin typeface="Arial Black" pitchFamily="34" charset="0"/>
              </a:rPr>
              <a:t>то </a:t>
            </a:r>
            <a:r>
              <a:rPr lang="ru-RU" sz="2400" i="1" dirty="0">
                <a:latin typeface="Arial Black" pitchFamily="34" charset="0"/>
              </a:rPr>
              <a:t>его особняк и статуя на площади</a:t>
            </a:r>
            <a:endParaRPr lang="sk-SK" sz="2400" i="1" dirty="0">
              <a:latin typeface="Arial Black" pitchFamily="34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 flipV="1">
            <a:off x="2750007" y="3605270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1947245" y="5252099"/>
            <a:ext cx="288032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8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07752"/>
            <a:ext cx="3384376" cy="253828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59216"/>
            <a:ext cx="1999109" cy="199910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971600" y="126876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Arial Black" pitchFamily="34" charset="0"/>
              </a:rPr>
              <a:t>Э</a:t>
            </a:r>
            <a:r>
              <a:rPr lang="ru-RU" sz="2400" i="1" dirty="0" smtClean="0">
                <a:latin typeface="Arial Black" pitchFamily="34" charset="0"/>
              </a:rPr>
              <a:t>то </a:t>
            </a:r>
            <a:r>
              <a:rPr lang="ru-RU" sz="2400" i="1" dirty="0">
                <a:latin typeface="Arial Black" pitchFamily="34" charset="0"/>
              </a:rPr>
              <a:t>наша школа, названная в честь Яна Балтазара Магина, который был словацким политиком и поэтом</a:t>
            </a:r>
            <a:endParaRPr lang="sk-SK" sz="24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50045"/>
            <a:ext cx="2664296" cy="1993019"/>
          </a:xfrm>
        </p:spPr>
      </p:pic>
      <p:sp>
        <p:nvSpPr>
          <p:cNvPr id="5" name="BlokTextu 4"/>
          <p:cNvSpPr txBox="1"/>
          <p:nvPr/>
        </p:nvSpPr>
        <p:spPr>
          <a:xfrm>
            <a:off x="1403648" y="1104853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 Black" pitchFamily="34" charset="0"/>
              </a:rPr>
              <a:t>Э</a:t>
            </a:r>
            <a:r>
              <a:rPr lang="ru-RU" sz="2400" i="1" dirty="0" smtClean="0">
                <a:latin typeface="Arial Black" pitchFamily="34" charset="0"/>
              </a:rPr>
              <a:t>то </a:t>
            </a:r>
            <a:r>
              <a:rPr lang="ru-RU" sz="2400" i="1" dirty="0" err="1" smtClean="0">
                <a:latin typeface="Arial Black" pitchFamily="34" charset="0"/>
              </a:rPr>
              <a:t>Черенец</a:t>
            </a:r>
            <a:r>
              <a:rPr lang="ru-RU" sz="2400" i="1" dirty="0" smtClean="0">
                <a:latin typeface="Arial Black" pitchFamily="34" charset="0"/>
              </a:rPr>
              <a:t>- водохранилище, </a:t>
            </a:r>
            <a:r>
              <a:rPr lang="ru-RU" sz="2400" i="1" dirty="0">
                <a:latin typeface="Arial Black" pitchFamily="34" charset="0"/>
              </a:rPr>
              <a:t>расположенное недалеко от города Врбове. Может использоваться для купания и катания на лодках </a:t>
            </a:r>
            <a:r>
              <a:rPr lang="ru-RU" sz="2400" i="1" dirty="0" smtClean="0">
                <a:latin typeface="Arial Black" pitchFamily="34" charset="0"/>
              </a:rPr>
              <a:t>летом</a:t>
            </a:r>
            <a:r>
              <a:rPr lang="sk-SK" sz="2400" i="1" dirty="0" smtClean="0">
                <a:latin typeface="Arial Black" pitchFamily="34" charset="0"/>
              </a:rPr>
              <a:t> </a:t>
            </a:r>
            <a:r>
              <a:rPr lang="ru-RU" sz="2400" i="1" dirty="0">
                <a:latin typeface="Arial Black" pitchFamily="34" charset="0"/>
              </a:rPr>
              <a:t>или </a:t>
            </a:r>
            <a:r>
              <a:rPr lang="ru-RU" sz="2400" i="1" dirty="0" smtClean="0">
                <a:latin typeface="Arial Black" pitchFamily="34" charset="0"/>
              </a:rPr>
              <a:t>ловли рыбы</a:t>
            </a:r>
            <a:r>
              <a:rPr lang="sk-SK" sz="2400" i="1" dirty="0" smtClean="0">
                <a:latin typeface="Arial Black" pitchFamily="34" charset="0"/>
              </a:rPr>
              <a:t>.</a:t>
            </a:r>
            <a:endParaRPr lang="sk-SK" sz="2400" i="1" dirty="0">
              <a:latin typeface="Arial Black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33068"/>
            <a:ext cx="2662273" cy="177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ru-RU" b="1" i="1" dirty="0">
                <a:latin typeface="Arial Black" pitchFamily="34" charset="0"/>
              </a:rPr>
              <a:t>Спасибо за внимание</a:t>
            </a:r>
            <a:endParaRPr lang="sk-SK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et módy">
  <a:themeElements>
    <a:clrScheme name="Sve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ierna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e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122</TotalTime>
  <Words>100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Constantia</vt:lpstr>
      <vt:lpstr>Garamond</vt:lpstr>
      <vt:lpstr>Wingdings</vt:lpstr>
      <vt:lpstr>Svet módy</vt:lpstr>
      <vt:lpstr>Город Врбове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Lucia Pappová</dc:creator>
  <cp:lastModifiedBy>admin</cp:lastModifiedBy>
  <cp:revision>14</cp:revision>
  <dcterms:created xsi:type="dcterms:W3CDTF">2020-05-20T17:40:48Z</dcterms:created>
  <dcterms:modified xsi:type="dcterms:W3CDTF">2020-05-26T15:46:41Z</dcterms:modified>
</cp:coreProperties>
</file>