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57" r:id="rId6"/>
    <p:sldId id="264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564A78-7F94-4B58-8AA3-9A8ED68D5061}" v="96" dt="2020-03-25T21:00:20.5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7" autoAdjust="0"/>
    <p:restoredTop sz="94660"/>
  </p:normalViewPr>
  <p:slideViewPr>
    <p:cSldViewPr snapToGrid="0" showGuides="1">
      <p:cViewPr varScale="1">
        <p:scale>
          <a:sx n="40" d="100"/>
          <a:sy n="40" d="100"/>
        </p:scale>
        <p:origin x="44" y="6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ea Turánková" userId="2d326f035da5f21f" providerId="LiveId" clId="{41FBBD12-88D8-468A-971E-4F3BB75F4A8D}"/>
    <pc:docChg chg="undo custSel mod addSld delSld modSld sldOrd modMainMaster">
      <pc:chgData name="Timea Turánková" userId="2d326f035da5f21f" providerId="LiveId" clId="{41FBBD12-88D8-468A-971E-4F3BB75F4A8D}" dt="2020-03-24T18:14:43.462" v="1882" actId="313"/>
      <pc:docMkLst>
        <pc:docMk/>
      </pc:docMkLst>
      <pc:sldChg chg="addSp delSp modSp mod setBg delAnim modAnim setClrOvrMap">
        <pc:chgData name="Timea Turánková" userId="2d326f035da5f21f" providerId="LiveId" clId="{41FBBD12-88D8-468A-971E-4F3BB75F4A8D}" dt="2020-03-23T21:53:03.382" v="1279" actId="478"/>
        <pc:sldMkLst>
          <pc:docMk/>
          <pc:sldMk cId="1800270138" sldId="256"/>
        </pc:sldMkLst>
        <pc:spChg chg="del mod">
          <ac:chgData name="Timea Turánková" userId="2d326f035da5f21f" providerId="LiveId" clId="{41FBBD12-88D8-468A-971E-4F3BB75F4A8D}" dt="2020-03-23T16:42:49.668" v="14" actId="478"/>
          <ac:spMkLst>
            <pc:docMk/>
            <pc:sldMk cId="1800270138" sldId="256"/>
            <ac:spMk id="2" creationId="{478129E3-8955-4460-B772-F4EAD7D9CB6F}"/>
          </ac:spMkLst>
        </pc:spChg>
        <pc:spChg chg="del mod ord">
          <ac:chgData name="Timea Turánková" userId="2d326f035da5f21f" providerId="LiveId" clId="{41FBBD12-88D8-468A-971E-4F3BB75F4A8D}" dt="2020-03-23T21:53:03.382" v="1279" actId="478"/>
          <ac:spMkLst>
            <pc:docMk/>
            <pc:sldMk cId="1800270138" sldId="256"/>
            <ac:spMk id="3" creationId="{0A2A417F-3420-430A-AF43-39D1E8F7618D}"/>
          </ac:spMkLst>
        </pc:spChg>
        <pc:spChg chg="add del mod">
          <ac:chgData name="Timea Turánková" userId="2d326f035da5f21f" providerId="LiveId" clId="{41FBBD12-88D8-468A-971E-4F3BB75F4A8D}" dt="2020-03-23T16:45:34.519" v="56" actId="478"/>
          <ac:spMkLst>
            <pc:docMk/>
            <pc:sldMk cId="1800270138" sldId="256"/>
            <ac:spMk id="5" creationId="{DE60B7E1-5F10-4581-8A60-D8B4E15E4093}"/>
          </ac:spMkLst>
        </pc:spChg>
        <pc:spChg chg="add del mod ord">
          <ac:chgData name="Timea Turánková" userId="2d326f035da5f21f" providerId="LiveId" clId="{41FBBD12-88D8-468A-971E-4F3BB75F4A8D}" dt="2020-03-23T17:00:47.684" v="168" actId="478"/>
          <ac:spMkLst>
            <pc:docMk/>
            <pc:sldMk cId="1800270138" sldId="256"/>
            <ac:spMk id="11" creationId="{49EBCE05-E477-4652-B4A2-E14B25397F98}"/>
          </ac:spMkLst>
        </pc:spChg>
        <pc:spChg chg="add mod">
          <ac:chgData name="Timea Turánková" userId="2d326f035da5f21f" providerId="LiveId" clId="{41FBBD12-88D8-468A-971E-4F3BB75F4A8D}" dt="2020-03-23T21:53:03.382" v="1279" actId="478"/>
          <ac:spMkLst>
            <pc:docMk/>
            <pc:sldMk cId="1800270138" sldId="256"/>
            <ac:spMk id="14" creationId="{CFC0773D-A6F6-4828-B61D-90FA02DBA786}"/>
          </ac:spMkLst>
        </pc:spChg>
        <pc:spChg chg="add del">
          <ac:chgData name="Timea Turánková" userId="2d326f035da5f21f" providerId="LiveId" clId="{41FBBD12-88D8-468A-971E-4F3BB75F4A8D}" dt="2020-03-23T16:55:39.374" v="103" actId="26606"/>
          <ac:spMkLst>
            <pc:docMk/>
            <pc:sldMk cId="1800270138" sldId="256"/>
            <ac:spMk id="15" creationId="{077D6507-8E8D-40E1-A7B9-63012EF9492F}"/>
          </ac:spMkLst>
        </pc:spChg>
        <pc:picChg chg="add del mod">
          <ac:chgData name="Timea Turánková" userId="2d326f035da5f21f" providerId="LiveId" clId="{41FBBD12-88D8-468A-971E-4F3BB75F4A8D}" dt="2020-03-23T16:54:57.325" v="95" actId="478"/>
          <ac:picMkLst>
            <pc:docMk/>
            <pc:sldMk cId="1800270138" sldId="256"/>
            <ac:picMk id="7" creationId="{9B619522-7FFF-41CE-B152-E3A872D08188}"/>
          </ac:picMkLst>
        </pc:picChg>
        <pc:picChg chg="add del mod">
          <ac:chgData name="Timea Turánková" userId="2d326f035da5f21f" providerId="LiveId" clId="{41FBBD12-88D8-468A-971E-4F3BB75F4A8D}" dt="2020-03-23T16:49:46.429" v="82" actId="478"/>
          <ac:picMkLst>
            <pc:docMk/>
            <pc:sldMk cId="1800270138" sldId="256"/>
            <ac:picMk id="8" creationId="{D7CED927-B900-4115-91DB-8B7B368460B4}"/>
          </ac:picMkLst>
        </pc:picChg>
        <pc:picChg chg="add del mod ord modCrop">
          <ac:chgData name="Timea Turánková" userId="2d326f035da5f21f" providerId="LiveId" clId="{41FBBD12-88D8-468A-971E-4F3BB75F4A8D}" dt="2020-03-23T16:58:04.780" v="121" actId="478"/>
          <ac:picMkLst>
            <pc:docMk/>
            <pc:sldMk cId="1800270138" sldId="256"/>
            <ac:picMk id="10" creationId="{54380AB7-6B54-466A-95A2-EF1F35DA1E16}"/>
          </ac:picMkLst>
        </pc:picChg>
        <pc:picChg chg="add mod modCrop">
          <ac:chgData name="Timea Turánková" userId="2d326f035da5f21f" providerId="LiveId" clId="{41FBBD12-88D8-468A-971E-4F3BB75F4A8D}" dt="2020-03-23T17:14:21.929" v="363" actId="1036"/>
          <ac:picMkLst>
            <pc:docMk/>
            <pc:sldMk cId="1800270138" sldId="256"/>
            <ac:picMk id="12" creationId="{D3E488A0-4879-4894-9276-8CE51015D875}"/>
          </ac:picMkLst>
        </pc:picChg>
        <pc:picChg chg="add del mod modCrop">
          <ac:chgData name="Timea Turánková" userId="2d326f035da5f21f" providerId="LiveId" clId="{41FBBD12-88D8-468A-971E-4F3BB75F4A8D}" dt="2020-03-23T17:02:01.475" v="227" actId="478"/>
          <ac:picMkLst>
            <pc:docMk/>
            <pc:sldMk cId="1800270138" sldId="256"/>
            <ac:picMk id="16" creationId="{190EB05C-6C8A-4F1B-953B-5E78AFA5BA38}"/>
          </ac:picMkLst>
        </pc:picChg>
        <pc:picChg chg="add del mod">
          <ac:chgData name="Timea Turánková" userId="2d326f035da5f21f" providerId="LiveId" clId="{41FBBD12-88D8-468A-971E-4F3BB75F4A8D}" dt="2020-03-23T17:10:42.867" v="336" actId="478"/>
          <ac:picMkLst>
            <pc:docMk/>
            <pc:sldMk cId="1800270138" sldId="256"/>
            <ac:picMk id="20" creationId="{CA16F1B9-8C00-42E8-A702-BD33A120FD43}"/>
          </ac:picMkLst>
        </pc:picChg>
        <pc:picChg chg="add del mod">
          <ac:chgData name="Timea Turánková" userId="2d326f035da5f21f" providerId="LiveId" clId="{41FBBD12-88D8-468A-971E-4F3BB75F4A8D}" dt="2020-03-23T16:42:40.285" v="12" actId="478"/>
          <ac:picMkLst>
            <pc:docMk/>
            <pc:sldMk cId="1800270138" sldId="256"/>
            <ac:picMk id="1026" creationId="{695915FA-BC99-4860-A4AB-ABD2471B77D2}"/>
          </ac:picMkLst>
        </pc:picChg>
        <pc:picChg chg="add del mod">
          <ac:chgData name="Timea Turánková" userId="2d326f035da5f21f" providerId="LiveId" clId="{41FBBD12-88D8-468A-971E-4F3BB75F4A8D}" dt="2020-03-23T16:49:44.571" v="81" actId="478"/>
          <ac:picMkLst>
            <pc:docMk/>
            <pc:sldMk cId="1800270138" sldId="256"/>
            <ac:picMk id="1028" creationId="{77C2CCB3-9648-46A2-B4B4-51607902E336}"/>
          </ac:picMkLst>
        </pc:picChg>
        <pc:picChg chg="add del">
          <ac:chgData name="Timea Turánková" userId="2d326f035da5f21f" providerId="LiveId" clId="{41FBBD12-88D8-468A-971E-4F3BB75F4A8D}" dt="2020-03-23T16:49:50.464" v="84" actId="478"/>
          <ac:picMkLst>
            <pc:docMk/>
            <pc:sldMk cId="1800270138" sldId="256"/>
            <ac:picMk id="1030" creationId="{3ACBFF09-7C4D-41A6-BBD5-540F655F72A4}"/>
          </ac:picMkLst>
        </pc:picChg>
        <pc:picChg chg="add del mod">
          <ac:chgData name="Timea Turánková" userId="2d326f035da5f21f" providerId="LiveId" clId="{41FBBD12-88D8-468A-971E-4F3BB75F4A8D}" dt="2020-03-23T17:04:04.779" v="239" actId="478"/>
          <ac:picMkLst>
            <pc:docMk/>
            <pc:sldMk cId="1800270138" sldId="256"/>
            <ac:picMk id="1032" creationId="{C8E2D2DF-C278-443A-9DDA-9D9E6EC35ADD}"/>
          </ac:picMkLst>
        </pc:picChg>
        <pc:picChg chg="add del mod">
          <ac:chgData name="Timea Turánková" userId="2d326f035da5f21f" providerId="LiveId" clId="{41FBBD12-88D8-468A-971E-4F3BB75F4A8D}" dt="2020-03-23T17:08:58.828" v="319"/>
          <ac:picMkLst>
            <pc:docMk/>
            <pc:sldMk cId="1800270138" sldId="256"/>
            <ac:picMk id="1034" creationId="{CE7DEB9E-251A-46AE-B0D1-2000F9C6EC43}"/>
          </ac:picMkLst>
        </pc:picChg>
        <pc:picChg chg="add del mod">
          <ac:chgData name="Timea Turánková" userId="2d326f035da5f21f" providerId="LiveId" clId="{41FBBD12-88D8-468A-971E-4F3BB75F4A8D}" dt="2020-03-23T17:10:07.542" v="330" actId="478"/>
          <ac:picMkLst>
            <pc:docMk/>
            <pc:sldMk cId="1800270138" sldId="256"/>
            <ac:picMk id="1036" creationId="{1AFC8EE0-5ED7-4287-9E35-668AAEA02B46}"/>
          </ac:picMkLst>
        </pc:picChg>
      </pc:sldChg>
      <pc:sldChg chg="addSp delSp modSp add mod">
        <pc:chgData name="Timea Turánková" userId="2d326f035da5f21f" providerId="LiveId" clId="{41FBBD12-88D8-468A-971E-4F3BB75F4A8D}" dt="2020-03-24T18:14:26.603" v="1880" actId="20577"/>
        <pc:sldMkLst>
          <pc:docMk/>
          <pc:sldMk cId="508764263" sldId="257"/>
        </pc:sldMkLst>
        <pc:spChg chg="mod">
          <ac:chgData name="Timea Turánková" userId="2d326f035da5f21f" providerId="LiveId" clId="{41FBBD12-88D8-468A-971E-4F3BB75F4A8D}" dt="2020-03-24T17:59:49.603" v="1747" actId="403"/>
          <ac:spMkLst>
            <pc:docMk/>
            <pc:sldMk cId="508764263" sldId="257"/>
            <ac:spMk id="2" creationId="{296CE472-CD99-49AD-B37A-0E5053A0AC3B}"/>
          </ac:spMkLst>
        </pc:spChg>
        <pc:spChg chg="add del mod">
          <ac:chgData name="Timea Turánková" userId="2d326f035da5f21f" providerId="LiveId" clId="{41FBBD12-88D8-468A-971E-4F3BB75F4A8D}" dt="2020-03-24T17:53:22.373" v="1672" actId="478"/>
          <ac:spMkLst>
            <pc:docMk/>
            <pc:sldMk cId="508764263" sldId="257"/>
            <ac:spMk id="3" creationId="{1E4B2B51-A395-46DB-BCBC-2D461B626893}"/>
          </ac:spMkLst>
        </pc:spChg>
        <pc:spChg chg="add del mod">
          <ac:chgData name="Timea Turánková" userId="2d326f035da5f21f" providerId="LiveId" clId="{41FBBD12-88D8-468A-971E-4F3BB75F4A8D}" dt="2020-03-23T19:11:16.035" v="811" actId="478"/>
          <ac:spMkLst>
            <pc:docMk/>
            <pc:sldMk cId="508764263" sldId="257"/>
            <ac:spMk id="4" creationId="{2551942B-2000-4DDF-B510-300252F6FFE4}"/>
          </ac:spMkLst>
        </pc:spChg>
        <pc:spChg chg="add del mod">
          <ac:chgData name="Timea Turánková" userId="2d326f035da5f21f" providerId="LiveId" clId="{41FBBD12-88D8-468A-971E-4F3BB75F4A8D}" dt="2020-03-24T17:34:19.904" v="1306" actId="478"/>
          <ac:spMkLst>
            <pc:docMk/>
            <pc:sldMk cId="508764263" sldId="257"/>
            <ac:spMk id="10" creationId="{C1FEEF75-46D8-4E9B-A1E3-E7EACDB8856A}"/>
          </ac:spMkLst>
        </pc:spChg>
        <pc:spChg chg="add del mod">
          <ac:chgData name="Timea Turánková" userId="2d326f035da5f21f" providerId="LiveId" clId="{41FBBD12-88D8-468A-971E-4F3BB75F4A8D}" dt="2020-03-24T17:53:32.349" v="1673" actId="1032"/>
          <ac:spMkLst>
            <pc:docMk/>
            <pc:sldMk cId="508764263" sldId="257"/>
            <ac:spMk id="12" creationId="{4B6786D7-7D46-4398-81F9-4692FAE3B4A3}"/>
          </ac:spMkLst>
        </pc:spChg>
        <pc:spChg chg="add mod">
          <ac:chgData name="Timea Turánková" userId="2d326f035da5f21f" providerId="LiveId" clId="{41FBBD12-88D8-468A-971E-4F3BB75F4A8D}" dt="2020-03-24T18:00:26.511" v="1759" actId="1076"/>
          <ac:spMkLst>
            <pc:docMk/>
            <pc:sldMk cId="508764263" sldId="257"/>
            <ac:spMk id="14" creationId="{4047E7FE-F4D0-443A-A70E-F109C98DD1AC}"/>
          </ac:spMkLst>
        </pc:spChg>
        <pc:spChg chg="add mod ord">
          <ac:chgData name="Timea Turánková" userId="2d326f035da5f21f" providerId="LiveId" clId="{41FBBD12-88D8-468A-971E-4F3BB75F4A8D}" dt="2020-03-24T18:00:22.788" v="1758" actId="1076"/>
          <ac:spMkLst>
            <pc:docMk/>
            <pc:sldMk cId="508764263" sldId="257"/>
            <ac:spMk id="15" creationId="{A0C8165D-C1FE-4068-9D5D-825BBF03996F}"/>
          </ac:spMkLst>
        </pc:spChg>
        <pc:spChg chg="add del">
          <ac:chgData name="Timea Turánková" userId="2d326f035da5f21f" providerId="LiveId" clId="{41FBBD12-88D8-468A-971E-4F3BB75F4A8D}" dt="2020-03-24T17:33:47.883" v="1303" actId="478"/>
          <ac:spMkLst>
            <pc:docMk/>
            <pc:sldMk cId="508764263" sldId="257"/>
            <ac:spMk id="18" creationId="{BFEF1C20-7704-429D-A19F-D792965CEB7D}"/>
          </ac:spMkLst>
        </pc:spChg>
        <pc:graphicFrameChg chg="add mod modGraphic">
          <ac:chgData name="Timea Turánková" userId="2d326f035da5f21f" providerId="LiveId" clId="{41FBBD12-88D8-468A-971E-4F3BB75F4A8D}" dt="2020-03-24T18:14:26.603" v="1880" actId="20577"/>
          <ac:graphicFrameMkLst>
            <pc:docMk/>
            <pc:sldMk cId="508764263" sldId="257"/>
            <ac:graphicFrameMk id="13" creationId="{4F4D15B1-615A-4D2A-B3A7-C70450B94F2C}"/>
          </ac:graphicFrameMkLst>
        </pc:graphicFrameChg>
        <pc:graphicFrameChg chg="add del mod">
          <ac:chgData name="Timea Turánková" userId="2d326f035da5f21f" providerId="LiveId" clId="{41FBBD12-88D8-468A-971E-4F3BB75F4A8D}" dt="2020-03-24T17:56:25.463" v="1711" actId="478"/>
          <ac:graphicFrameMkLst>
            <pc:docMk/>
            <pc:sldMk cId="508764263" sldId="257"/>
            <ac:graphicFrameMk id="24" creationId="{C595E265-A344-43F6-8AD9-984E38965F51}"/>
          </ac:graphicFrameMkLst>
        </pc:graphicFrameChg>
        <pc:picChg chg="add mod">
          <ac:chgData name="Timea Turánková" userId="2d326f035da5f21f" providerId="LiveId" clId="{41FBBD12-88D8-468A-971E-4F3BB75F4A8D}" dt="2020-03-24T17:59:41.516" v="1745" actId="14100"/>
          <ac:picMkLst>
            <pc:docMk/>
            <pc:sldMk cId="508764263" sldId="257"/>
            <ac:picMk id="6" creationId="{EE4AA439-C3D3-44DF-AB29-FDAC4751854B}"/>
          </ac:picMkLst>
        </pc:picChg>
        <pc:picChg chg="add mod ord">
          <ac:chgData name="Timea Turánková" userId="2d326f035da5f21f" providerId="LiveId" clId="{41FBBD12-88D8-468A-971E-4F3BB75F4A8D}" dt="2020-03-24T18:00:33.131" v="1762" actId="166"/>
          <ac:picMkLst>
            <pc:docMk/>
            <pc:sldMk cId="508764263" sldId="257"/>
            <ac:picMk id="8" creationId="{BB6462F0-412C-497F-BA93-F3879C781D3A}"/>
          </ac:picMkLst>
        </pc:picChg>
        <pc:picChg chg="add mod">
          <ac:chgData name="Timea Turánková" userId="2d326f035da5f21f" providerId="LiveId" clId="{41FBBD12-88D8-468A-971E-4F3BB75F4A8D}" dt="2020-03-24T18:00:16.118" v="1757" actId="1076"/>
          <ac:picMkLst>
            <pc:docMk/>
            <pc:sldMk cId="508764263" sldId="257"/>
            <ac:picMk id="2050" creationId="{985FDF26-C265-4ADA-989A-3BA81155E7B4}"/>
          </ac:picMkLst>
        </pc:picChg>
        <pc:picChg chg="add del mod">
          <ac:chgData name="Timea Turánková" userId="2d326f035da5f21f" providerId="LiveId" clId="{41FBBD12-88D8-468A-971E-4F3BB75F4A8D}" dt="2020-03-23T19:11:21.753" v="813" actId="478"/>
          <ac:picMkLst>
            <pc:docMk/>
            <pc:sldMk cId="508764263" sldId="257"/>
            <ac:picMk id="2052" creationId="{DF2AD443-1578-46E8-84B4-5C3BB94C8ADF}"/>
          </ac:picMkLst>
        </pc:picChg>
        <pc:picChg chg="add del">
          <ac:chgData name="Timea Turánková" userId="2d326f035da5f21f" providerId="LiveId" clId="{41FBBD12-88D8-468A-971E-4F3BB75F4A8D}" dt="2020-03-23T19:11:15.269" v="810"/>
          <ac:picMkLst>
            <pc:docMk/>
            <pc:sldMk cId="508764263" sldId="257"/>
            <ac:picMk id="2054" creationId="{2470CD5E-F917-4600-AFCA-02A3846E9EBB}"/>
          </ac:picMkLst>
        </pc:picChg>
        <pc:picChg chg="add del">
          <ac:chgData name="Timea Turánková" userId="2d326f035da5f21f" providerId="LiveId" clId="{41FBBD12-88D8-468A-971E-4F3BB75F4A8D}" dt="2020-03-23T19:11:39.082" v="815" actId="478"/>
          <ac:picMkLst>
            <pc:docMk/>
            <pc:sldMk cId="508764263" sldId="257"/>
            <ac:picMk id="2056" creationId="{0070516D-D70A-43D3-8505-CD1B02FA42A7}"/>
          </ac:picMkLst>
        </pc:picChg>
        <pc:picChg chg="add del">
          <ac:chgData name="Timea Turánková" userId="2d326f035da5f21f" providerId="LiveId" clId="{41FBBD12-88D8-468A-971E-4F3BB75F4A8D}" dt="2020-03-23T19:11:50.794" v="817" actId="478"/>
          <ac:picMkLst>
            <pc:docMk/>
            <pc:sldMk cId="508764263" sldId="257"/>
            <ac:picMk id="2058" creationId="{61C7FFDE-AB04-4325-B0A6-95F32FF66EDA}"/>
          </ac:picMkLst>
        </pc:picChg>
        <pc:picChg chg="add del">
          <ac:chgData name="Timea Turánková" userId="2d326f035da5f21f" providerId="LiveId" clId="{41FBBD12-88D8-468A-971E-4F3BB75F4A8D}" dt="2020-03-23T19:12:03.142" v="819" actId="478"/>
          <ac:picMkLst>
            <pc:docMk/>
            <pc:sldMk cId="508764263" sldId="257"/>
            <ac:picMk id="2060" creationId="{9ED9A8E7-0910-4AD8-B26D-30391CD5419F}"/>
          </ac:picMkLst>
        </pc:picChg>
        <pc:picChg chg="add del">
          <ac:chgData name="Timea Turánková" userId="2d326f035da5f21f" providerId="LiveId" clId="{41FBBD12-88D8-468A-971E-4F3BB75F4A8D}" dt="2020-03-23T19:12:28.383" v="821" actId="478"/>
          <ac:picMkLst>
            <pc:docMk/>
            <pc:sldMk cId="508764263" sldId="257"/>
            <ac:picMk id="2062" creationId="{9B4106AA-4C83-4BCA-801C-C5EA8C939956}"/>
          </ac:picMkLst>
        </pc:picChg>
        <pc:picChg chg="add del">
          <ac:chgData name="Timea Turánková" userId="2d326f035da5f21f" providerId="LiveId" clId="{41FBBD12-88D8-468A-971E-4F3BB75F4A8D}" dt="2020-03-23T19:12:49.643" v="823" actId="478"/>
          <ac:picMkLst>
            <pc:docMk/>
            <pc:sldMk cId="508764263" sldId="257"/>
            <ac:picMk id="2064" creationId="{7A480EB2-B1F3-4771-9CF9-D252DE3BCA9F}"/>
          </ac:picMkLst>
        </pc:picChg>
        <pc:picChg chg="add del">
          <ac:chgData name="Timea Turánková" userId="2d326f035da5f21f" providerId="LiveId" clId="{41FBBD12-88D8-468A-971E-4F3BB75F4A8D}" dt="2020-03-23T19:12:56.142" v="825" actId="478"/>
          <ac:picMkLst>
            <pc:docMk/>
            <pc:sldMk cId="508764263" sldId="257"/>
            <ac:picMk id="2066" creationId="{6ACCF65A-B59D-4C28-8410-B82F778BB708}"/>
          </ac:picMkLst>
        </pc:picChg>
      </pc:sldChg>
      <pc:sldChg chg="addSp delSp modSp add mod ord setBg modAnim">
        <pc:chgData name="Timea Turánková" userId="2d326f035da5f21f" providerId="LiveId" clId="{41FBBD12-88D8-468A-971E-4F3BB75F4A8D}" dt="2020-03-24T18:13:43.690" v="1868" actId="313"/>
        <pc:sldMkLst>
          <pc:docMk/>
          <pc:sldMk cId="2400973731" sldId="258"/>
        </pc:sldMkLst>
        <pc:spChg chg="mod">
          <ac:chgData name="Timea Turánková" userId="2d326f035da5f21f" providerId="LiveId" clId="{41FBBD12-88D8-468A-971E-4F3BB75F4A8D}" dt="2020-03-24T17:31:01.795" v="1280" actId="26606"/>
          <ac:spMkLst>
            <pc:docMk/>
            <pc:sldMk cId="2400973731" sldId="258"/>
            <ac:spMk id="2" creationId="{F3B11538-8A94-460D-BAE8-8B923639A966}"/>
          </ac:spMkLst>
        </pc:spChg>
        <pc:spChg chg="del">
          <ac:chgData name="Timea Turánková" userId="2d326f035da5f21f" providerId="LiveId" clId="{41FBBD12-88D8-468A-971E-4F3BB75F4A8D}" dt="2020-03-23T18:40:18.040" v="485"/>
          <ac:spMkLst>
            <pc:docMk/>
            <pc:sldMk cId="2400973731" sldId="258"/>
            <ac:spMk id="3" creationId="{A93A3817-8ED6-4CA6-8218-E32E2535E4C8}"/>
          </ac:spMkLst>
        </pc:spChg>
        <pc:spChg chg="add del mod">
          <ac:chgData name="Timea Turánková" userId="2d326f035da5f21f" providerId="LiveId" clId="{41FBBD12-88D8-468A-971E-4F3BB75F4A8D}" dt="2020-03-24T18:13:43.690" v="1868" actId="313"/>
          <ac:spMkLst>
            <pc:docMk/>
            <pc:sldMk cId="2400973731" sldId="258"/>
            <ac:spMk id="7" creationId="{6718D095-30BB-4613-9F77-5761B0892FBC}"/>
          </ac:spMkLst>
        </pc:spChg>
        <pc:spChg chg="add mod">
          <ac:chgData name="Timea Turánková" userId="2d326f035da5f21f" providerId="LiveId" clId="{41FBBD12-88D8-468A-971E-4F3BB75F4A8D}" dt="2020-03-23T18:43:57.969" v="521" actId="164"/>
          <ac:spMkLst>
            <pc:docMk/>
            <pc:sldMk cId="2400973731" sldId="258"/>
            <ac:spMk id="14" creationId="{AB86DA71-8227-4E9D-9555-8B4DBD5D996D}"/>
          </ac:spMkLst>
        </pc:spChg>
        <pc:grpChg chg="add mod">
          <ac:chgData name="Timea Turánková" userId="2d326f035da5f21f" providerId="LiveId" clId="{41FBBD12-88D8-468A-971E-4F3BB75F4A8D}" dt="2020-03-24T17:33:02.396" v="1297" actId="1076"/>
          <ac:grpSpMkLst>
            <pc:docMk/>
            <pc:sldMk cId="2400973731" sldId="258"/>
            <ac:grpSpMk id="15" creationId="{5ADE932F-2D32-4A1F-A8CF-E7990112F834}"/>
          </ac:grpSpMkLst>
        </pc:grpChg>
        <pc:picChg chg="add del mod modCrop">
          <ac:chgData name="Timea Turánková" userId="2d326f035da5f21f" providerId="LiveId" clId="{41FBBD12-88D8-468A-971E-4F3BB75F4A8D}" dt="2020-03-23T18:41:02.467" v="494" actId="478"/>
          <ac:picMkLst>
            <pc:docMk/>
            <pc:sldMk cId="2400973731" sldId="258"/>
            <ac:picMk id="5" creationId="{AA65F319-AB75-42AD-A99B-EC212068A094}"/>
          </ac:picMkLst>
        </pc:picChg>
        <pc:picChg chg="add del mod">
          <ac:chgData name="Timea Turánková" userId="2d326f035da5f21f" providerId="LiveId" clId="{41FBBD12-88D8-468A-971E-4F3BB75F4A8D}" dt="2020-03-23T18:41:06.591" v="496"/>
          <ac:picMkLst>
            <pc:docMk/>
            <pc:sldMk cId="2400973731" sldId="258"/>
            <ac:picMk id="9" creationId="{7B82453C-F97B-4EC3-9129-A9D8FB63F379}"/>
          </ac:picMkLst>
        </pc:picChg>
        <pc:picChg chg="add del mod">
          <ac:chgData name="Timea Turánková" userId="2d326f035da5f21f" providerId="LiveId" clId="{41FBBD12-88D8-468A-971E-4F3BB75F4A8D}" dt="2020-03-23T18:41:14.217" v="500"/>
          <ac:picMkLst>
            <pc:docMk/>
            <pc:sldMk cId="2400973731" sldId="258"/>
            <ac:picMk id="11" creationId="{AD2C711E-0CC8-4AC8-8D30-5088A8EA49AB}"/>
          </ac:picMkLst>
        </pc:picChg>
        <pc:picChg chg="add mod modCrop">
          <ac:chgData name="Timea Turánková" userId="2d326f035da5f21f" providerId="LiveId" clId="{41FBBD12-88D8-468A-971E-4F3BB75F4A8D}" dt="2020-03-23T18:43:57.969" v="521" actId="164"/>
          <ac:picMkLst>
            <pc:docMk/>
            <pc:sldMk cId="2400973731" sldId="258"/>
            <ac:picMk id="13" creationId="{E9825649-A89E-4B13-B220-12CEA7833EAB}"/>
          </ac:picMkLst>
        </pc:picChg>
      </pc:sldChg>
      <pc:sldChg chg="addSp delSp modSp add mod setBg">
        <pc:chgData name="Timea Turánková" userId="2d326f035da5f21f" providerId="LiveId" clId="{41FBBD12-88D8-468A-971E-4F3BB75F4A8D}" dt="2020-03-24T18:14:43.462" v="1882" actId="313"/>
        <pc:sldMkLst>
          <pc:docMk/>
          <pc:sldMk cId="2936580944" sldId="259"/>
        </pc:sldMkLst>
        <pc:spChg chg="mod">
          <ac:chgData name="Timea Turánková" userId="2d326f035da5f21f" providerId="LiveId" clId="{41FBBD12-88D8-468A-971E-4F3BB75F4A8D}" dt="2020-03-24T17:50:50.195" v="1506" actId="1076"/>
          <ac:spMkLst>
            <pc:docMk/>
            <pc:sldMk cId="2936580944" sldId="259"/>
            <ac:spMk id="2" creationId="{EFEBFE3C-0855-44BB-9D11-FFF06E4A86AF}"/>
          </ac:spMkLst>
        </pc:spChg>
        <pc:spChg chg="del mod">
          <ac:chgData name="Timea Turánková" userId="2d326f035da5f21f" providerId="LiveId" clId="{41FBBD12-88D8-468A-971E-4F3BB75F4A8D}" dt="2020-03-24T17:41:30.655" v="1440" actId="478"/>
          <ac:spMkLst>
            <pc:docMk/>
            <pc:sldMk cId="2936580944" sldId="259"/>
            <ac:spMk id="3" creationId="{B8900DE7-805C-48EE-908C-C63815A3B8B1}"/>
          </ac:spMkLst>
        </pc:spChg>
        <pc:spChg chg="add del">
          <ac:chgData name="Timea Turánková" userId="2d326f035da5f21f" providerId="LiveId" clId="{41FBBD12-88D8-468A-971E-4F3BB75F4A8D}" dt="2020-03-24T17:37:06.588" v="1383" actId="478"/>
          <ac:spMkLst>
            <pc:docMk/>
            <pc:sldMk cId="2936580944" sldId="259"/>
            <ac:spMk id="7" creationId="{E3EED7BF-3621-4BC1-9B06-0F9790C3D807}"/>
          </ac:spMkLst>
        </pc:spChg>
        <pc:spChg chg="add del mod">
          <ac:chgData name="Timea Turánková" userId="2d326f035da5f21f" providerId="LiveId" clId="{41FBBD12-88D8-468A-971E-4F3BB75F4A8D}" dt="2020-03-24T17:41:27.450" v="1439" actId="478"/>
          <ac:spMkLst>
            <pc:docMk/>
            <pc:sldMk cId="2936580944" sldId="259"/>
            <ac:spMk id="8" creationId="{6ECA19D8-59D7-46D3-A779-A23823F414C9}"/>
          </ac:spMkLst>
        </pc:spChg>
        <pc:spChg chg="add del mod">
          <ac:chgData name="Timea Turánková" userId="2d326f035da5f21f" providerId="LiveId" clId="{41FBBD12-88D8-468A-971E-4F3BB75F4A8D}" dt="2020-03-24T17:41:33.925" v="1441" actId="478"/>
          <ac:spMkLst>
            <pc:docMk/>
            <pc:sldMk cId="2936580944" sldId="259"/>
            <ac:spMk id="16" creationId="{B7E7570E-EB84-4ADA-AC4F-EC956AD5285C}"/>
          </ac:spMkLst>
        </pc:spChg>
        <pc:grpChg chg="mod">
          <ac:chgData name="Timea Turánková" userId="2d326f035da5f21f" providerId="LiveId" clId="{41FBBD12-88D8-468A-971E-4F3BB75F4A8D}" dt="2020-03-24T17:40:01.554" v="1421" actId="18245"/>
          <ac:grpSpMkLst>
            <pc:docMk/>
            <pc:sldMk cId="2936580944" sldId="259"/>
            <ac:grpSpMk id="10" creationId="{392951E5-5D01-4976-9D4D-F3741FC81464}"/>
          </ac:grpSpMkLst>
        </pc:grpChg>
        <pc:graphicFrameChg chg="add del modGraphic">
          <ac:chgData name="Timea Turánková" userId="2d326f035da5f21f" providerId="LiveId" clId="{41FBBD12-88D8-468A-971E-4F3BB75F4A8D}" dt="2020-03-24T17:35:03.270" v="1309" actId="478"/>
          <ac:graphicFrameMkLst>
            <pc:docMk/>
            <pc:sldMk cId="2936580944" sldId="259"/>
            <ac:graphicFrameMk id="4" creationId="{9849E1CB-F51D-4E33-98CD-1B70DED0BBD2}"/>
          </ac:graphicFrameMkLst>
        </pc:graphicFrameChg>
        <pc:graphicFrameChg chg="add del mod modGraphic">
          <ac:chgData name="Timea Turánková" userId="2d326f035da5f21f" providerId="LiveId" clId="{41FBBD12-88D8-468A-971E-4F3BB75F4A8D}" dt="2020-03-24T17:35:55.464" v="1313" actId="478"/>
          <ac:graphicFrameMkLst>
            <pc:docMk/>
            <pc:sldMk cId="2936580944" sldId="259"/>
            <ac:graphicFrameMk id="5" creationId="{1E7C5F30-DAB0-4089-B207-3C814859E667}"/>
          </ac:graphicFrameMkLst>
        </pc:graphicFrameChg>
        <pc:graphicFrameChg chg="add del modGraphic">
          <ac:chgData name="Timea Turánková" userId="2d326f035da5f21f" providerId="LiveId" clId="{41FBBD12-88D8-468A-971E-4F3BB75F4A8D}" dt="2020-03-24T17:38:40.543" v="1412" actId="478"/>
          <ac:graphicFrameMkLst>
            <pc:docMk/>
            <pc:sldMk cId="2936580944" sldId="259"/>
            <ac:graphicFrameMk id="6" creationId="{789E0827-EFBC-4723-AD1A-E9AD925CAD1E}"/>
          </ac:graphicFrameMkLst>
        </pc:graphicFrameChg>
        <pc:graphicFrameChg chg="add del mod modGraphic">
          <ac:chgData name="Timea Turánková" userId="2d326f035da5f21f" providerId="LiveId" clId="{41FBBD12-88D8-468A-971E-4F3BB75F4A8D}" dt="2020-03-24T18:14:37.637" v="1881" actId="313"/>
          <ac:graphicFrameMkLst>
            <pc:docMk/>
            <pc:sldMk cId="2936580944" sldId="259"/>
            <ac:graphicFrameMk id="9" creationId="{D8E16676-BFE7-4B22-8F41-C36AA59302B5}"/>
          </ac:graphicFrameMkLst>
        </pc:graphicFrameChg>
        <pc:graphicFrameChg chg="add mod">
          <ac:chgData name="Timea Turánková" userId="2d326f035da5f21f" providerId="LiveId" clId="{41FBBD12-88D8-468A-971E-4F3BB75F4A8D}" dt="2020-03-24T18:14:43.462" v="1882" actId="313"/>
          <ac:graphicFrameMkLst>
            <pc:docMk/>
            <pc:sldMk cId="2936580944" sldId="259"/>
            <ac:graphicFrameMk id="18" creationId="{0C2BA050-9DBF-4091-9D90-EF2A407C3108}"/>
          </ac:graphicFrameMkLst>
        </pc:graphicFrameChg>
        <pc:picChg chg="add del mod">
          <ac:chgData name="Timea Turánková" userId="2d326f035da5f21f" providerId="LiveId" clId="{41FBBD12-88D8-468A-971E-4F3BB75F4A8D}" dt="2020-03-24T17:36:13.425" v="1318" actId="478"/>
          <ac:picMkLst>
            <pc:docMk/>
            <pc:sldMk cId="2936580944" sldId="259"/>
            <ac:picMk id="3074" creationId="{A5546053-CAB9-4285-B38C-41BCB3D47FA6}"/>
          </ac:picMkLst>
        </pc:picChg>
      </pc:sldChg>
      <pc:sldChg chg="addSp delSp modSp add mod setBg">
        <pc:chgData name="Timea Turánková" userId="2d326f035da5f21f" providerId="LiveId" clId="{41FBBD12-88D8-468A-971E-4F3BB75F4A8D}" dt="2020-03-24T17:52:20.689" v="1671"/>
        <pc:sldMkLst>
          <pc:docMk/>
          <pc:sldMk cId="896375528" sldId="260"/>
        </pc:sldMkLst>
        <pc:spChg chg="mod">
          <ac:chgData name="Timea Turánková" userId="2d326f035da5f21f" providerId="LiveId" clId="{41FBBD12-88D8-468A-971E-4F3BB75F4A8D}" dt="2020-03-24T17:50:43.729" v="1505" actId="403"/>
          <ac:spMkLst>
            <pc:docMk/>
            <pc:sldMk cId="896375528" sldId="260"/>
            <ac:spMk id="2" creationId="{12610E3B-BCD4-405E-9B24-0FEAAF5D429B}"/>
          </ac:spMkLst>
        </pc:spChg>
        <pc:spChg chg="del mod">
          <ac:chgData name="Timea Turánková" userId="2d326f035da5f21f" providerId="LiveId" clId="{41FBBD12-88D8-468A-971E-4F3BB75F4A8D}" dt="2020-03-24T17:48:08.197" v="1475" actId="478"/>
          <ac:spMkLst>
            <pc:docMk/>
            <pc:sldMk cId="896375528" sldId="260"/>
            <ac:spMk id="3" creationId="{F2594112-FFEB-4DFC-8255-77DFC08667D4}"/>
          </ac:spMkLst>
        </pc:spChg>
        <pc:spChg chg="add del mod">
          <ac:chgData name="Timea Turánková" userId="2d326f035da5f21f" providerId="LiveId" clId="{41FBBD12-88D8-468A-971E-4F3BB75F4A8D}" dt="2020-03-24T17:48:42.869" v="1476" actId="1032"/>
          <ac:spMkLst>
            <pc:docMk/>
            <pc:sldMk cId="896375528" sldId="260"/>
            <ac:spMk id="5" creationId="{2597E9F7-4FB5-4EAA-B724-AED509889043}"/>
          </ac:spMkLst>
        </pc:spChg>
        <pc:graphicFrameChg chg="add mod modGraphic">
          <ac:chgData name="Timea Turánková" userId="2d326f035da5f21f" providerId="LiveId" clId="{41FBBD12-88D8-468A-971E-4F3BB75F4A8D}" dt="2020-03-24T17:51:33.287" v="1516" actId="1076"/>
          <ac:graphicFrameMkLst>
            <pc:docMk/>
            <pc:sldMk cId="896375528" sldId="260"/>
            <ac:graphicFrameMk id="6" creationId="{7B5D8893-5B60-432B-904A-0B8DE7965575}"/>
          </ac:graphicFrameMkLst>
        </pc:graphicFrameChg>
        <pc:picChg chg="add del mod">
          <ac:chgData name="Timea Turánková" userId="2d326f035da5f21f" providerId="LiveId" clId="{41FBBD12-88D8-468A-971E-4F3BB75F4A8D}" dt="2020-03-24T17:51:53.972" v="1517" actId="478"/>
          <ac:picMkLst>
            <pc:docMk/>
            <pc:sldMk cId="896375528" sldId="260"/>
            <ac:picMk id="4098" creationId="{0518CE37-51E7-4E6B-AFF1-67D3C3626F2A}"/>
          </ac:picMkLst>
        </pc:picChg>
      </pc:sldChg>
      <pc:sldChg chg="addSp delSp modSp add del mod setBg">
        <pc:chgData name="Timea Turánková" userId="2d326f035da5f21f" providerId="LiveId" clId="{41FBBD12-88D8-468A-971E-4F3BB75F4A8D}" dt="2020-03-24T18:11:41.656" v="1860" actId="47"/>
        <pc:sldMkLst>
          <pc:docMk/>
          <pc:sldMk cId="2357752548" sldId="261"/>
        </pc:sldMkLst>
        <pc:spChg chg="del mod">
          <ac:chgData name="Timea Turánková" userId="2d326f035da5f21f" providerId="LiveId" clId="{41FBBD12-88D8-468A-971E-4F3BB75F4A8D}" dt="2020-03-24T18:09:17.114" v="1834" actId="478"/>
          <ac:spMkLst>
            <pc:docMk/>
            <pc:sldMk cId="2357752548" sldId="261"/>
            <ac:spMk id="2" creationId="{A7BCE428-E71D-40B4-9759-1E5E9D5CE2D1}"/>
          </ac:spMkLst>
        </pc:spChg>
        <pc:spChg chg="add del mod">
          <ac:chgData name="Timea Turánková" userId="2d326f035da5f21f" providerId="LiveId" clId="{41FBBD12-88D8-468A-971E-4F3BB75F4A8D}" dt="2020-03-24T18:09:41.013" v="1839" actId="478"/>
          <ac:spMkLst>
            <pc:docMk/>
            <pc:sldMk cId="2357752548" sldId="261"/>
            <ac:spMk id="3" creationId="{343BD6F4-5CE7-4052-94DE-1F01BC5223CA}"/>
          </ac:spMkLst>
        </pc:spChg>
        <pc:spChg chg="add del mod">
          <ac:chgData name="Timea Turánková" userId="2d326f035da5f21f" providerId="LiveId" clId="{41FBBD12-88D8-468A-971E-4F3BB75F4A8D}" dt="2020-03-24T18:01:01.787" v="1764" actId="478"/>
          <ac:spMkLst>
            <pc:docMk/>
            <pc:sldMk cId="2357752548" sldId="261"/>
            <ac:spMk id="5" creationId="{5B546D6A-F2A3-4C2D-99C2-CFC1BFFDA40E}"/>
          </ac:spMkLst>
        </pc:spChg>
        <pc:spChg chg="add mod">
          <ac:chgData name="Timea Turánková" userId="2d326f035da5f21f" providerId="LiveId" clId="{41FBBD12-88D8-468A-971E-4F3BB75F4A8D}" dt="2020-03-24T18:10:42.156" v="1847" actId="1076"/>
          <ac:spMkLst>
            <pc:docMk/>
            <pc:sldMk cId="2357752548" sldId="261"/>
            <ac:spMk id="7" creationId="{E759626E-5739-4CB6-B3C1-F86BAAE5BDAF}"/>
          </ac:spMkLst>
        </pc:spChg>
        <pc:spChg chg="add mod">
          <ac:chgData name="Timea Turánková" userId="2d326f035da5f21f" providerId="LiveId" clId="{41FBBD12-88D8-468A-971E-4F3BB75F4A8D}" dt="2020-03-24T18:10:44.851" v="1848" actId="1076"/>
          <ac:spMkLst>
            <pc:docMk/>
            <pc:sldMk cId="2357752548" sldId="261"/>
            <ac:spMk id="9" creationId="{43B6259E-66A0-46F3-8668-74E7820FD11F}"/>
          </ac:spMkLst>
        </pc:spChg>
        <pc:picChg chg="add mod ord">
          <ac:chgData name="Timea Turánková" userId="2d326f035da5f21f" providerId="LiveId" clId="{41FBBD12-88D8-468A-971E-4F3BB75F4A8D}" dt="2020-03-24T18:06:18.247" v="1803" actId="1076"/>
          <ac:picMkLst>
            <pc:docMk/>
            <pc:sldMk cId="2357752548" sldId="261"/>
            <ac:picMk id="5122" creationId="{2FBA1BC7-2307-4FE6-8C32-29D8EF32EA1F}"/>
          </ac:picMkLst>
        </pc:picChg>
        <pc:picChg chg="add mod ord">
          <ac:chgData name="Timea Turánková" userId="2d326f035da5f21f" providerId="LiveId" clId="{41FBBD12-88D8-468A-971E-4F3BB75F4A8D}" dt="2020-03-24T18:10:45.967" v="1849" actId="1076"/>
          <ac:picMkLst>
            <pc:docMk/>
            <pc:sldMk cId="2357752548" sldId="261"/>
            <ac:picMk id="5124" creationId="{1F684263-D579-49F5-9F60-C6AB05D9D246}"/>
          </ac:picMkLst>
        </pc:picChg>
        <pc:picChg chg="add mod">
          <ac:chgData name="Timea Turánková" userId="2d326f035da5f21f" providerId="LiveId" clId="{41FBBD12-88D8-468A-971E-4F3BB75F4A8D}" dt="2020-03-24T18:06:19.483" v="1804" actId="1076"/>
          <ac:picMkLst>
            <pc:docMk/>
            <pc:sldMk cId="2357752548" sldId="261"/>
            <ac:picMk id="5126" creationId="{97235FB4-578E-49A1-8D78-2E8DAEBA5FD4}"/>
          </ac:picMkLst>
        </pc:picChg>
        <pc:picChg chg="add mod">
          <ac:chgData name="Timea Turánková" userId="2d326f035da5f21f" providerId="LiveId" clId="{41FBBD12-88D8-468A-971E-4F3BB75F4A8D}" dt="2020-03-24T18:06:30.708" v="1807" actId="1076"/>
          <ac:picMkLst>
            <pc:docMk/>
            <pc:sldMk cId="2357752548" sldId="261"/>
            <ac:picMk id="5128" creationId="{9B068EDA-594B-4067-877D-1C97451652DB}"/>
          </ac:picMkLst>
        </pc:picChg>
      </pc:sldChg>
      <pc:sldChg chg="addSp delSp modSp add mod">
        <pc:chgData name="Timea Turánková" userId="2d326f035da5f21f" providerId="LiveId" clId="{41FBBD12-88D8-468A-971E-4F3BB75F4A8D}" dt="2020-03-24T18:13:30.808" v="1867" actId="790"/>
        <pc:sldMkLst>
          <pc:docMk/>
          <pc:sldMk cId="1000901136" sldId="262"/>
        </pc:sldMkLst>
        <pc:spChg chg="mod">
          <ac:chgData name="Timea Turánková" userId="2d326f035da5f21f" providerId="LiveId" clId="{41FBBD12-88D8-468A-971E-4F3BB75F4A8D}" dt="2020-03-24T18:13:30.808" v="1867" actId="790"/>
          <ac:spMkLst>
            <pc:docMk/>
            <pc:sldMk cId="1000901136" sldId="262"/>
            <ac:spMk id="2" creationId="{495D2BCC-FD1E-48F2-ACAC-6768301A70F3}"/>
          </ac:spMkLst>
        </pc:spChg>
        <pc:spChg chg="del mod">
          <ac:chgData name="Timea Turánková" userId="2d326f035da5f21f" providerId="LiveId" clId="{41FBBD12-88D8-468A-971E-4F3BB75F4A8D}" dt="2020-03-24T18:07:33.602" v="1819"/>
          <ac:spMkLst>
            <pc:docMk/>
            <pc:sldMk cId="1000901136" sldId="262"/>
            <ac:spMk id="3" creationId="{7696E84F-E153-4EBE-8BBF-E0434CC9BFEB}"/>
          </ac:spMkLst>
        </pc:spChg>
        <pc:spChg chg="add mod">
          <ac:chgData name="Timea Turánková" userId="2d326f035da5f21f" providerId="LiveId" clId="{41FBBD12-88D8-468A-971E-4F3BB75F4A8D}" dt="2020-03-24T18:08:21.768" v="1829" actId="14100"/>
          <ac:spMkLst>
            <pc:docMk/>
            <pc:sldMk cId="1000901136" sldId="262"/>
            <ac:spMk id="4" creationId="{D1D22EE7-CBB0-4CB6-ABC4-463CE7C8957D}"/>
          </ac:spMkLst>
        </pc:spChg>
      </pc:sldChg>
      <pc:sldChg chg="addSp delSp modSp add mod ord setBg setClrOvrMap">
        <pc:chgData name="Timea Turánková" userId="2d326f035da5f21f" providerId="LiveId" clId="{41FBBD12-88D8-468A-971E-4F3BB75F4A8D}" dt="2020-03-24T18:13:26.211" v="1866" actId="790"/>
        <pc:sldMkLst>
          <pc:docMk/>
          <pc:sldMk cId="4251832306" sldId="263"/>
        </pc:sldMkLst>
        <pc:spChg chg="del mod">
          <ac:chgData name="Timea Turánková" userId="2d326f035da5f21f" providerId="LiveId" clId="{41FBBD12-88D8-468A-971E-4F3BB75F4A8D}" dt="2020-03-24T18:09:21.328" v="1835"/>
          <ac:spMkLst>
            <pc:docMk/>
            <pc:sldMk cId="4251832306" sldId="263"/>
            <ac:spMk id="2" creationId="{0BCAC4FA-4862-4C87-97DA-11FB42A003B5}"/>
          </ac:spMkLst>
        </pc:spChg>
        <pc:spChg chg="del mod">
          <ac:chgData name="Timea Turánková" userId="2d326f035da5f21f" providerId="LiveId" clId="{41FBBD12-88D8-468A-971E-4F3BB75F4A8D}" dt="2020-03-24T18:09:44.578" v="1840"/>
          <ac:spMkLst>
            <pc:docMk/>
            <pc:sldMk cId="4251832306" sldId="263"/>
            <ac:spMk id="3" creationId="{7F15A5E0-D39E-4763-BE16-27C037B95DDE}"/>
          </ac:spMkLst>
        </pc:spChg>
        <pc:spChg chg="add mod">
          <ac:chgData name="Timea Turánková" userId="2d326f035da5f21f" providerId="LiveId" clId="{41FBBD12-88D8-468A-971E-4F3BB75F4A8D}" dt="2020-03-24T18:11:31.885" v="1857" actId="1076"/>
          <ac:spMkLst>
            <pc:docMk/>
            <pc:sldMk cId="4251832306" sldId="263"/>
            <ac:spMk id="7" creationId="{D36A20DA-E4C5-44C3-92DB-400EBE477D13}"/>
          </ac:spMkLst>
        </pc:spChg>
        <pc:spChg chg="add mod">
          <ac:chgData name="Timea Turánková" userId="2d326f035da5f21f" providerId="LiveId" clId="{41FBBD12-88D8-468A-971E-4F3BB75F4A8D}" dt="2020-03-24T18:13:26.211" v="1866" actId="790"/>
          <ac:spMkLst>
            <pc:docMk/>
            <pc:sldMk cId="4251832306" sldId="263"/>
            <ac:spMk id="9" creationId="{C0E1DD00-B322-4BED-B314-C14CECF68D86}"/>
          </ac:spMkLst>
        </pc:spChg>
        <pc:spChg chg="add">
          <ac:chgData name="Timea Turánková" userId="2d326f035da5f21f" providerId="LiveId" clId="{41FBBD12-88D8-468A-971E-4F3BB75F4A8D}" dt="2020-03-24T18:08:29.650" v="1831" actId="26606"/>
          <ac:spMkLst>
            <pc:docMk/>
            <pc:sldMk cId="4251832306" sldId="263"/>
            <ac:spMk id="10" creationId="{6184FA60-56E6-4C39-B1D1-F8DA36DE1F3E}"/>
          </ac:spMkLst>
        </pc:spChg>
        <pc:picChg chg="add">
          <ac:chgData name="Timea Turánková" userId="2d326f035da5f21f" providerId="LiveId" clId="{41FBBD12-88D8-468A-971E-4F3BB75F4A8D}" dt="2020-03-24T18:08:29.650" v="1831" actId="26606"/>
          <ac:picMkLst>
            <pc:docMk/>
            <pc:sldMk cId="4251832306" sldId="263"/>
            <ac:picMk id="8" creationId="{6ECDD1C7-3E51-40DC-8B85-24AA12A39173}"/>
          </ac:picMkLst>
        </pc:picChg>
        <pc:picChg chg="add mod">
          <ac:chgData name="Timea Turánková" userId="2d326f035da5f21f" providerId="LiveId" clId="{41FBBD12-88D8-468A-971E-4F3BB75F4A8D}" dt="2020-03-24T18:11:35.230" v="1858" actId="1076"/>
          <ac:picMkLst>
            <pc:docMk/>
            <pc:sldMk cId="4251832306" sldId="263"/>
            <ac:picMk id="11" creationId="{A1DFA216-8DFD-4C60-9244-03EFFF0EBDD6}"/>
          </ac:picMkLst>
        </pc:picChg>
        <pc:picChg chg="add">
          <ac:chgData name="Timea Turánková" userId="2d326f035da5f21f" providerId="LiveId" clId="{41FBBD12-88D8-468A-971E-4F3BB75F4A8D}" dt="2020-03-24T18:08:29.650" v="1831" actId="26606"/>
          <ac:picMkLst>
            <pc:docMk/>
            <pc:sldMk cId="4251832306" sldId="263"/>
            <ac:picMk id="12" creationId="{FA596657-B904-4480-A3AC-E645187078ED}"/>
          </ac:picMkLst>
        </pc:picChg>
        <pc:picChg chg="add mod">
          <ac:chgData name="Timea Turánková" userId="2d326f035da5f21f" providerId="LiveId" clId="{41FBBD12-88D8-468A-971E-4F3BB75F4A8D}" dt="2020-03-24T18:11:17.948" v="1855" actId="1076"/>
          <ac:picMkLst>
            <pc:docMk/>
            <pc:sldMk cId="4251832306" sldId="263"/>
            <ac:picMk id="13" creationId="{E72EB09D-8A73-4FC3-A264-1FA692097F0B}"/>
          </ac:picMkLst>
        </pc:picChg>
        <pc:picChg chg="add mod">
          <ac:chgData name="Timea Turánková" userId="2d326f035da5f21f" providerId="LiveId" clId="{41FBBD12-88D8-468A-971E-4F3BB75F4A8D}" dt="2020-03-24T18:11:17.948" v="1855" actId="1076"/>
          <ac:picMkLst>
            <pc:docMk/>
            <pc:sldMk cId="4251832306" sldId="263"/>
            <ac:picMk id="14" creationId="{A010BDD0-E04E-4570-9015-529AA5A4B708}"/>
          </ac:picMkLst>
        </pc:picChg>
        <pc:picChg chg="add mod">
          <ac:chgData name="Timea Turánková" userId="2d326f035da5f21f" providerId="LiveId" clId="{41FBBD12-88D8-468A-971E-4F3BB75F4A8D}" dt="2020-03-24T18:11:37.388" v="1859" actId="1076"/>
          <ac:picMkLst>
            <pc:docMk/>
            <pc:sldMk cId="4251832306" sldId="263"/>
            <ac:picMk id="15" creationId="{2C048539-663A-4EF0-858C-100F32E95C33}"/>
          </ac:picMkLst>
        </pc:picChg>
      </pc:sldChg>
      <pc:sldMasterChg chg="modSp setBg modSldLayout">
        <pc:chgData name="Timea Turánková" userId="2d326f035da5f21f" providerId="LiveId" clId="{41FBBD12-88D8-468A-971E-4F3BB75F4A8D}" dt="2020-03-23T16:52:45.102" v="90"/>
        <pc:sldMasterMkLst>
          <pc:docMk/>
          <pc:sldMasterMk cId="3040150950" sldId="2147483696"/>
        </pc:sldMasterMkLst>
        <pc:spChg chg="mod">
          <ac:chgData name="Timea Turánková" userId="2d326f035da5f21f" providerId="LiveId" clId="{41FBBD12-88D8-468A-971E-4F3BB75F4A8D}" dt="2020-03-23T16:52:45.102" v="90"/>
          <ac:spMkLst>
            <pc:docMk/>
            <pc:sldMasterMk cId="3040150950" sldId="2147483696"/>
            <ac:spMk id="2" creationId="{00000000-0000-0000-0000-000000000000}"/>
          </ac:spMkLst>
        </pc:spChg>
        <pc:spChg chg="mod">
          <ac:chgData name="Timea Turánková" userId="2d326f035da5f21f" providerId="LiveId" clId="{41FBBD12-88D8-468A-971E-4F3BB75F4A8D}" dt="2020-03-23T16:52:45.102" v="90"/>
          <ac:spMkLst>
            <pc:docMk/>
            <pc:sldMasterMk cId="3040150950" sldId="2147483696"/>
            <ac:spMk id="3" creationId="{00000000-0000-0000-0000-000000000000}"/>
          </ac:spMkLst>
        </pc:spChg>
        <pc:spChg chg="mod">
          <ac:chgData name="Timea Turánková" userId="2d326f035da5f21f" providerId="LiveId" clId="{41FBBD12-88D8-468A-971E-4F3BB75F4A8D}" dt="2020-03-23T16:52:45.102" v="90"/>
          <ac:spMkLst>
            <pc:docMk/>
            <pc:sldMasterMk cId="3040150950" sldId="2147483696"/>
            <ac:spMk id="4" creationId="{00000000-0000-0000-0000-000000000000}"/>
          </ac:spMkLst>
        </pc:spChg>
        <pc:spChg chg="mod">
          <ac:chgData name="Timea Turánková" userId="2d326f035da5f21f" providerId="LiveId" clId="{41FBBD12-88D8-468A-971E-4F3BB75F4A8D}" dt="2020-03-23T16:52:45.102" v="90"/>
          <ac:spMkLst>
            <pc:docMk/>
            <pc:sldMasterMk cId="3040150950" sldId="2147483696"/>
            <ac:spMk id="5" creationId="{00000000-0000-0000-0000-000000000000}"/>
          </ac:spMkLst>
        </pc:spChg>
        <pc:spChg chg="mod">
          <ac:chgData name="Timea Turánková" userId="2d326f035da5f21f" providerId="LiveId" clId="{41FBBD12-88D8-468A-971E-4F3BB75F4A8D}" dt="2020-03-23T16:52:45.102" v="90"/>
          <ac:spMkLst>
            <pc:docMk/>
            <pc:sldMasterMk cId="3040150950" sldId="2147483696"/>
            <ac:spMk id="6" creationId="{00000000-0000-0000-0000-000000000000}"/>
          </ac:spMkLst>
        </pc:spChg>
        <pc:picChg chg="mod">
          <ac:chgData name="Timea Turánková" userId="2d326f035da5f21f" providerId="LiveId" clId="{41FBBD12-88D8-468A-971E-4F3BB75F4A8D}" dt="2020-03-23T16:52:45.102" v="90"/>
          <ac:picMkLst>
            <pc:docMk/>
            <pc:sldMasterMk cId="3040150950" sldId="2147483696"/>
            <ac:picMk id="8" creationId="{00000000-0000-0000-0000-000000000000}"/>
          </ac:picMkLst>
        </pc:picChg>
        <pc:sldLayoutChg chg="modSp">
          <pc:chgData name="Timea Turánková" userId="2d326f035da5f21f" providerId="LiveId" clId="{41FBBD12-88D8-468A-971E-4F3BB75F4A8D}" dt="2020-03-23T16:52:45.102" v="90"/>
          <pc:sldLayoutMkLst>
            <pc:docMk/>
            <pc:sldMasterMk cId="3040150950" sldId="2147483696"/>
            <pc:sldLayoutMk cId="1219265309" sldId="2147483697"/>
          </pc:sldLayoutMkLst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1219265309" sldId="2147483697"/>
              <ac:spMk id="2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1219265309" sldId="2147483697"/>
              <ac:spMk id="3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1219265309" sldId="2147483697"/>
              <ac:spMk id="4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1219265309" sldId="2147483697"/>
              <ac:spMk id="5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1219265309" sldId="2147483697"/>
              <ac:spMk id="6" creationId="{00000000-0000-0000-0000-000000000000}"/>
            </ac:spMkLst>
          </pc:spChg>
          <pc:picChg chg="mod">
            <ac:chgData name="Timea Turánková" userId="2d326f035da5f21f" providerId="LiveId" clId="{41FBBD12-88D8-468A-971E-4F3BB75F4A8D}" dt="2020-03-23T16:52:45.102" v="90"/>
            <ac:picMkLst>
              <pc:docMk/>
              <pc:sldMasterMk cId="3040150950" sldId="2147483696"/>
              <pc:sldLayoutMk cId="1219265309" sldId="2147483697"/>
              <ac:picMk id="8" creationId="{00000000-0000-0000-0000-000000000000}"/>
            </ac:picMkLst>
          </pc:picChg>
        </pc:sldLayoutChg>
        <pc:sldLayoutChg chg="modSp">
          <pc:chgData name="Timea Turánková" userId="2d326f035da5f21f" providerId="LiveId" clId="{41FBBD12-88D8-468A-971E-4F3BB75F4A8D}" dt="2020-03-23T16:52:45.102" v="90"/>
          <pc:sldLayoutMkLst>
            <pc:docMk/>
            <pc:sldMasterMk cId="3040150950" sldId="2147483696"/>
            <pc:sldLayoutMk cId="2853321589" sldId="2147483699"/>
          </pc:sldLayoutMkLst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2853321589" sldId="2147483699"/>
              <ac:spMk id="2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2853321589" sldId="2147483699"/>
              <ac:spMk id="3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2853321589" sldId="2147483699"/>
              <ac:spMk id="4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2853321589" sldId="2147483699"/>
              <ac:spMk id="5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2853321589" sldId="2147483699"/>
              <ac:spMk id="6" creationId="{00000000-0000-0000-0000-000000000000}"/>
            </ac:spMkLst>
          </pc:spChg>
          <pc:picChg chg="mod">
            <ac:chgData name="Timea Turánková" userId="2d326f035da5f21f" providerId="LiveId" clId="{41FBBD12-88D8-468A-971E-4F3BB75F4A8D}" dt="2020-03-23T16:52:45.102" v="90"/>
            <ac:picMkLst>
              <pc:docMk/>
              <pc:sldMasterMk cId="3040150950" sldId="2147483696"/>
              <pc:sldLayoutMk cId="2853321589" sldId="2147483699"/>
              <ac:picMk id="8" creationId="{00000000-0000-0000-0000-000000000000}"/>
            </ac:picMkLst>
          </pc:picChg>
        </pc:sldLayoutChg>
        <pc:sldLayoutChg chg="modSp">
          <pc:chgData name="Timea Turánková" userId="2d326f035da5f21f" providerId="LiveId" clId="{41FBBD12-88D8-468A-971E-4F3BB75F4A8D}" dt="2020-03-23T16:52:45.102" v="90"/>
          <pc:sldLayoutMkLst>
            <pc:docMk/>
            <pc:sldMasterMk cId="3040150950" sldId="2147483696"/>
            <pc:sldLayoutMk cId="2769357106" sldId="2147483700"/>
          </pc:sldLayoutMkLst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2769357106" sldId="2147483700"/>
              <ac:spMk id="3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2769357106" sldId="2147483700"/>
              <ac:spMk id="4" creationId="{00000000-0000-0000-0000-000000000000}"/>
            </ac:spMkLst>
          </pc:spChg>
        </pc:sldLayoutChg>
        <pc:sldLayoutChg chg="modSp">
          <pc:chgData name="Timea Turánková" userId="2d326f035da5f21f" providerId="LiveId" clId="{41FBBD12-88D8-468A-971E-4F3BB75F4A8D}" dt="2020-03-23T16:52:45.102" v="90"/>
          <pc:sldLayoutMkLst>
            <pc:docMk/>
            <pc:sldMasterMk cId="3040150950" sldId="2147483696"/>
            <pc:sldLayoutMk cId="230230952" sldId="2147483701"/>
          </pc:sldLayoutMkLst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230230952" sldId="2147483701"/>
              <ac:spMk id="2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230230952" sldId="2147483701"/>
              <ac:spMk id="3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230230952" sldId="2147483701"/>
              <ac:spMk id="4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230230952" sldId="2147483701"/>
              <ac:spMk id="5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230230952" sldId="2147483701"/>
              <ac:spMk id="6" creationId="{00000000-0000-0000-0000-000000000000}"/>
            </ac:spMkLst>
          </pc:spChg>
        </pc:sldLayoutChg>
        <pc:sldLayoutChg chg="modSp">
          <pc:chgData name="Timea Turánková" userId="2d326f035da5f21f" providerId="LiveId" clId="{41FBBD12-88D8-468A-971E-4F3BB75F4A8D}" dt="2020-03-23T16:52:45.102" v="90"/>
          <pc:sldLayoutMkLst>
            <pc:docMk/>
            <pc:sldMasterMk cId="3040150950" sldId="2147483696"/>
            <pc:sldLayoutMk cId="4275227689" sldId="2147483704"/>
          </pc:sldLayoutMkLst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4275227689" sldId="2147483704"/>
              <ac:spMk id="2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4275227689" sldId="2147483704"/>
              <ac:spMk id="3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4275227689" sldId="2147483704"/>
              <ac:spMk id="4" creationId="{00000000-0000-0000-0000-000000000000}"/>
            </ac:spMkLst>
          </pc:spChg>
        </pc:sldLayoutChg>
        <pc:sldLayoutChg chg="modSp">
          <pc:chgData name="Timea Turánková" userId="2d326f035da5f21f" providerId="LiveId" clId="{41FBBD12-88D8-468A-971E-4F3BB75F4A8D}" dt="2020-03-23T16:52:45.102" v="90"/>
          <pc:sldLayoutMkLst>
            <pc:docMk/>
            <pc:sldMasterMk cId="3040150950" sldId="2147483696"/>
            <pc:sldLayoutMk cId="2186994065" sldId="2147483705"/>
          </pc:sldLayoutMkLst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2186994065" sldId="2147483705"/>
              <ac:spMk id="2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2186994065" sldId="2147483705"/>
              <ac:spMk id="3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2186994065" sldId="2147483705"/>
              <ac:spMk id="4" creationId="{00000000-0000-0000-0000-000000000000}"/>
            </ac:spMkLst>
          </pc:spChg>
        </pc:sldLayoutChg>
        <pc:sldLayoutChg chg="modSp">
          <pc:chgData name="Timea Turánková" userId="2d326f035da5f21f" providerId="LiveId" clId="{41FBBD12-88D8-468A-971E-4F3BB75F4A8D}" dt="2020-03-23T16:52:45.102" v="90"/>
          <pc:sldLayoutMkLst>
            <pc:docMk/>
            <pc:sldMasterMk cId="3040150950" sldId="2147483696"/>
            <pc:sldLayoutMk cId="1451198697" sldId="2147483706"/>
          </pc:sldLayoutMkLst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1451198697" sldId="2147483706"/>
              <ac:spMk id="2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1451198697" sldId="2147483706"/>
              <ac:spMk id="3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1451198697" sldId="2147483706"/>
              <ac:spMk id="4" creationId="{00000000-0000-0000-0000-000000000000}"/>
            </ac:spMkLst>
          </pc:spChg>
        </pc:sldLayoutChg>
        <pc:sldLayoutChg chg="modSp">
          <pc:chgData name="Timea Turánková" userId="2d326f035da5f21f" providerId="LiveId" clId="{41FBBD12-88D8-468A-971E-4F3BB75F4A8D}" dt="2020-03-23T16:52:45.102" v="90"/>
          <pc:sldLayoutMkLst>
            <pc:docMk/>
            <pc:sldMasterMk cId="3040150950" sldId="2147483696"/>
            <pc:sldLayoutMk cId="4064892001" sldId="2147483707"/>
          </pc:sldLayoutMkLst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4064892001" sldId="2147483707"/>
              <ac:spMk id="2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4064892001" sldId="2147483707"/>
              <ac:spMk id="4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4064892001" sldId="2147483707"/>
              <ac:spMk id="5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4064892001" sldId="2147483707"/>
              <ac:spMk id="6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4064892001" sldId="2147483707"/>
              <ac:spMk id="7" creationId="{00000000-0000-0000-0000-000000000000}"/>
            </ac:spMkLst>
          </pc:spChg>
          <pc:picChg chg="mod">
            <ac:chgData name="Timea Turánková" userId="2d326f035da5f21f" providerId="LiveId" clId="{41FBBD12-88D8-468A-971E-4F3BB75F4A8D}" dt="2020-03-23T16:52:45.102" v="90"/>
            <ac:picMkLst>
              <pc:docMk/>
              <pc:sldMasterMk cId="3040150950" sldId="2147483696"/>
              <pc:sldLayoutMk cId="4064892001" sldId="2147483707"/>
              <ac:picMk id="9" creationId="{00000000-0000-0000-0000-000000000000}"/>
            </ac:picMkLst>
          </pc:picChg>
        </pc:sldLayoutChg>
        <pc:sldLayoutChg chg="modSp">
          <pc:chgData name="Timea Turánková" userId="2d326f035da5f21f" providerId="LiveId" clId="{41FBBD12-88D8-468A-971E-4F3BB75F4A8D}" dt="2020-03-23T16:52:45.102" v="90"/>
          <pc:sldLayoutMkLst>
            <pc:docMk/>
            <pc:sldMasterMk cId="3040150950" sldId="2147483696"/>
            <pc:sldLayoutMk cId="2249486714" sldId="2147483708"/>
          </pc:sldLayoutMkLst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2249486714" sldId="2147483708"/>
              <ac:spMk id="2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2249486714" sldId="2147483708"/>
              <ac:spMk id="4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2249486714" sldId="2147483708"/>
              <ac:spMk id="5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2249486714" sldId="2147483708"/>
              <ac:spMk id="6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2249486714" sldId="2147483708"/>
              <ac:spMk id="7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2249486714" sldId="2147483708"/>
              <ac:spMk id="9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2249486714" sldId="2147483708"/>
              <ac:spMk id="10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2249486714" sldId="2147483708"/>
              <ac:spMk id="12" creationId="{00000000-0000-0000-0000-000000000000}"/>
            </ac:spMkLst>
          </pc:spChg>
          <pc:picChg chg="mod">
            <ac:chgData name="Timea Turánková" userId="2d326f035da5f21f" providerId="LiveId" clId="{41FBBD12-88D8-468A-971E-4F3BB75F4A8D}" dt="2020-03-23T16:52:45.102" v="90"/>
            <ac:picMkLst>
              <pc:docMk/>
              <pc:sldMasterMk cId="3040150950" sldId="2147483696"/>
              <pc:sldLayoutMk cId="2249486714" sldId="2147483708"/>
              <ac:picMk id="11" creationId="{00000000-0000-0000-0000-000000000000}"/>
            </ac:picMkLst>
          </pc:picChg>
        </pc:sldLayoutChg>
        <pc:sldLayoutChg chg="modSp">
          <pc:chgData name="Timea Turánková" userId="2d326f035da5f21f" providerId="LiveId" clId="{41FBBD12-88D8-468A-971E-4F3BB75F4A8D}" dt="2020-03-23T16:52:45.102" v="90"/>
          <pc:sldLayoutMkLst>
            <pc:docMk/>
            <pc:sldMasterMk cId="3040150950" sldId="2147483696"/>
            <pc:sldLayoutMk cId="230754994" sldId="2147483709"/>
          </pc:sldLayoutMkLst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230754994" sldId="2147483709"/>
              <ac:spMk id="2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230754994" sldId="2147483709"/>
              <ac:spMk id="4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230754994" sldId="2147483709"/>
              <ac:spMk id="5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230754994" sldId="2147483709"/>
              <ac:spMk id="6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230754994" sldId="2147483709"/>
              <ac:spMk id="7" creationId="{00000000-0000-0000-0000-000000000000}"/>
            </ac:spMkLst>
          </pc:spChg>
          <pc:picChg chg="mod">
            <ac:chgData name="Timea Turánková" userId="2d326f035da5f21f" providerId="LiveId" clId="{41FBBD12-88D8-468A-971E-4F3BB75F4A8D}" dt="2020-03-23T16:52:45.102" v="90"/>
            <ac:picMkLst>
              <pc:docMk/>
              <pc:sldMasterMk cId="3040150950" sldId="2147483696"/>
              <pc:sldLayoutMk cId="230754994" sldId="2147483709"/>
              <ac:picMk id="8" creationId="{00000000-0000-0000-0000-000000000000}"/>
            </ac:picMkLst>
          </pc:picChg>
        </pc:sldLayoutChg>
        <pc:sldLayoutChg chg="modSp">
          <pc:chgData name="Timea Turánková" userId="2d326f035da5f21f" providerId="LiveId" clId="{41FBBD12-88D8-468A-971E-4F3BB75F4A8D}" dt="2020-03-23T16:52:45.102" v="90"/>
          <pc:sldLayoutMkLst>
            <pc:docMk/>
            <pc:sldMasterMk cId="3040150950" sldId="2147483696"/>
            <pc:sldLayoutMk cId="1335412780" sldId="2147483710"/>
          </pc:sldLayoutMkLst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1335412780" sldId="2147483710"/>
              <ac:spMk id="7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1335412780" sldId="2147483710"/>
              <ac:spMk id="8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1335412780" sldId="2147483710"/>
              <ac:spMk id="9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1335412780" sldId="2147483710"/>
              <ac:spMk id="10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1335412780" sldId="2147483710"/>
              <ac:spMk id="11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1335412780" sldId="2147483710"/>
              <ac:spMk id="12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1335412780" sldId="2147483710"/>
              <ac:spMk id="15" creationId="{00000000-0000-0000-0000-000000000000}"/>
            </ac:spMkLst>
          </pc:spChg>
        </pc:sldLayoutChg>
        <pc:sldLayoutChg chg="modSp">
          <pc:chgData name="Timea Turánková" userId="2d326f035da5f21f" providerId="LiveId" clId="{41FBBD12-88D8-468A-971E-4F3BB75F4A8D}" dt="2020-03-23T16:52:45.102" v="90"/>
          <pc:sldLayoutMkLst>
            <pc:docMk/>
            <pc:sldMasterMk cId="3040150950" sldId="2147483696"/>
            <pc:sldLayoutMk cId="3322197582" sldId="2147483711"/>
          </pc:sldLayoutMkLst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3322197582" sldId="2147483711"/>
              <ac:spMk id="19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3322197582" sldId="2147483711"/>
              <ac:spMk id="20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3322197582" sldId="2147483711"/>
              <ac:spMk id="21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3322197582" sldId="2147483711"/>
              <ac:spMk id="22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3322197582" sldId="2147483711"/>
              <ac:spMk id="23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3322197582" sldId="2147483711"/>
              <ac:spMk id="24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3322197582" sldId="2147483711"/>
              <ac:spMk id="25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3322197582" sldId="2147483711"/>
              <ac:spMk id="26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3322197582" sldId="2147483711"/>
              <ac:spMk id="27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3322197582" sldId="2147483711"/>
              <ac:spMk id="30" creationId="{00000000-0000-0000-0000-000000000000}"/>
            </ac:spMkLst>
          </pc:spChg>
        </pc:sldLayoutChg>
        <pc:sldLayoutChg chg="modSp">
          <pc:chgData name="Timea Turánková" userId="2d326f035da5f21f" providerId="LiveId" clId="{41FBBD12-88D8-468A-971E-4F3BB75F4A8D}" dt="2020-03-23T16:52:45.102" v="90"/>
          <pc:sldLayoutMkLst>
            <pc:docMk/>
            <pc:sldMasterMk cId="3040150950" sldId="2147483696"/>
            <pc:sldLayoutMk cId="2578754317" sldId="2147483712"/>
          </pc:sldLayoutMkLst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2578754317" sldId="2147483712"/>
              <ac:spMk id="3" creationId="{00000000-0000-0000-0000-000000000000}"/>
            </ac:spMkLst>
          </pc:spChg>
        </pc:sldLayoutChg>
        <pc:sldLayoutChg chg="modSp">
          <pc:chgData name="Timea Turánková" userId="2d326f035da5f21f" providerId="LiveId" clId="{41FBBD12-88D8-468A-971E-4F3BB75F4A8D}" dt="2020-03-23T16:52:45.102" v="90"/>
          <pc:sldLayoutMkLst>
            <pc:docMk/>
            <pc:sldMasterMk cId="3040150950" sldId="2147483696"/>
            <pc:sldLayoutMk cId="654636862" sldId="2147483713"/>
          </pc:sldLayoutMkLst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654636862" sldId="2147483713"/>
              <ac:spMk id="2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654636862" sldId="2147483713"/>
              <ac:spMk id="3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654636862" sldId="2147483713"/>
              <ac:spMk id="4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654636862" sldId="2147483713"/>
              <ac:spMk id="5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45.102" v="90"/>
            <ac:spMkLst>
              <pc:docMk/>
              <pc:sldMasterMk cId="3040150950" sldId="2147483696"/>
              <pc:sldLayoutMk cId="654636862" sldId="2147483713"/>
              <ac:spMk id="6" creationId="{00000000-0000-0000-0000-000000000000}"/>
            </ac:spMkLst>
          </pc:spChg>
          <pc:picChg chg="mod">
            <ac:chgData name="Timea Turánková" userId="2d326f035da5f21f" providerId="LiveId" clId="{41FBBD12-88D8-468A-971E-4F3BB75F4A8D}" dt="2020-03-23T16:52:45.102" v="90"/>
            <ac:picMkLst>
              <pc:docMk/>
              <pc:sldMasterMk cId="3040150950" sldId="2147483696"/>
              <pc:sldLayoutMk cId="654636862" sldId="2147483713"/>
              <ac:picMk id="9" creationId="{00000000-0000-0000-0000-000000000000}"/>
            </ac:picMkLst>
          </pc:picChg>
        </pc:sldLayoutChg>
      </pc:sldMasterChg>
      <pc:sldMasterChg chg="modSp modSldLayout">
        <pc:chgData name="Timea Turánková" userId="2d326f035da5f21f" providerId="LiveId" clId="{41FBBD12-88D8-468A-971E-4F3BB75F4A8D}" dt="2020-03-23T16:52:57.665" v="94"/>
        <pc:sldMasterMkLst>
          <pc:docMk/>
          <pc:sldMasterMk cId="3331309214" sldId="2147483714"/>
        </pc:sldMasterMkLst>
        <pc:spChg chg="mod">
          <ac:chgData name="Timea Turánková" userId="2d326f035da5f21f" providerId="LiveId" clId="{41FBBD12-88D8-468A-971E-4F3BB75F4A8D}" dt="2020-03-23T16:52:57.665" v="94"/>
          <ac:spMkLst>
            <pc:docMk/>
            <pc:sldMasterMk cId="3331309214" sldId="2147483714"/>
            <ac:spMk id="2" creationId="{00000000-0000-0000-0000-000000000000}"/>
          </ac:spMkLst>
        </pc:spChg>
        <pc:spChg chg="mod">
          <ac:chgData name="Timea Turánková" userId="2d326f035da5f21f" providerId="LiveId" clId="{41FBBD12-88D8-468A-971E-4F3BB75F4A8D}" dt="2020-03-23T16:52:57.665" v="94"/>
          <ac:spMkLst>
            <pc:docMk/>
            <pc:sldMasterMk cId="3331309214" sldId="2147483714"/>
            <ac:spMk id="3" creationId="{00000000-0000-0000-0000-000000000000}"/>
          </ac:spMkLst>
        </pc:spChg>
        <pc:spChg chg="mod">
          <ac:chgData name="Timea Turánková" userId="2d326f035da5f21f" providerId="LiveId" clId="{41FBBD12-88D8-468A-971E-4F3BB75F4A8D}" dt="2020-03-23T16:52:57.665" v="94"/>
          <ac:spMkLst>
            <pc:docMk/>
            <pc:sldMasterMk cId="3331309214" sldId="2147483714"/>
            <ac:spMk id="4" creationId="{00000000-0000-0000-0000-000000000000}"/>
          </ac:spMkLst>
        </pc:spChg>
        <pc:spChg chg="mod">
          <ac:chgData name="Timea Turánková" userId="2d326f035da5f21f" providerId="LiveId" clId="{41FBBD12-88D8-468A-971E-4F3BB75F4A8D}" dt="2020-03-23T16:52:57.665" v="94"/>
          <ac:spMkLst>
            <pc:docMk/>
            <pc:sldMasterMk cId="3331309214" sldId="2147483714"/>
            <ac:spMk id="5" creationId="{00000000-0000-0000-0000-000000000000}"/>
          </ac:spMkLst>
        </pc:spChg>
        <pc:spChg chg="mod">
          <ac:chgData name="Timea Turánková" userId="2d326f035da5f21f" providerId="LiveId" clId="{41FBBD12-88D8-468A-971E-4F3BB75F4A8D}" dt="2020-03-23T16:52:57.665" v="94"/>
          <ac:spMkLst>
            <pc:docMk/>
            <pc:sldMasterMk cId="3331309214" sldId="2147483714"/>
            <ac:spMk id="6" creationId="{00000000-0000-0000-0000-000000000000}"/>
          </ac:spMkLst>
        </pc:spChg>
        <pc:picChg chg="mod">
          <ac:chgData name="Timea Turánková" userId="2d326f035da5f21f" providerId="LiveId" clId="{41FBBD12-88D8-468A-971E-4F3BB75F4A8D}" dt="2020-03-23T16:52:57.665" v="94"/>
          <ac:picMkLst>
            <pc:docMk/>
            <pc:sldMasterMk cId="3331309214" sldId="2147483714"/>
            <ac:picMk id="8" creationId="{00000000-0000-0000-0000-000000000000}"/>
          </ac:picMkLst>
        </pc:picChg>
        <pc:sldLayoutChg chg="modSp">
          <pc:chgData name="Timea Turánková" userId="2d326f035da5f21f" providerId="LiveId" clId="{41FBBD12-88D8-468A-971E-4F3BB75F4A8D}" dt="2020-03-23T16:52:57.665" v="94"/>
          <pc:sldLayoutMkLst>
            <pc:docMk/>
            <pc:sldMasterMk cId="3331309214" sldId="2147483714"/>
            <pc:sldLayoutMk cId="1404833310" sldId="2147483715"/>
          </pc:sldLayoutMkLst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1404833310" sldId="2147483715"/>
              <ac:spMk id="2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1404833310" sldId="2147483715"/>
              <ac:spMk id="3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1404833310" sldId="2147483715"/>
              <ac:spMk id="4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1404833310" sldId="2147483715"/>
              <ac:spMk id="5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1404833310" sldId="2147483715"/>
              <ac:spMk id="6" creationId="{00000000-0000-0000-0000-000000000000}"/>
            </ac:spMkLst>
          </pc:spChg>
          <pc:picChg chg="mod">
            <ac:chgData name="Timea Turánková" userId="2d326f035da5f21f" providerId="LiveId" clId="{41FBBD12-88D8-468A-971E-4F3BB75F4A8D}" dt="2020-03-23T16:52:57.665" v="94"/>
            <ac:picMkLst>
              <pc:docMk/>
              <pc:sldMasterMk cId="3331309214" sldId="2147483714"/>
              <pc:sldLayoutMk cId="1404833310" sldId="2147483715"/>
              <ac:picMk id="8" creationId="{00000000-0000-0000-0000-000000000000}"/>
            </ac:picMkLst>
          </pc:picChg>
        </pc:sldLayoutChg>
        <pc:sldLayoutChg chg="modSp">
          <pc:chgData name="Timea Turánková" userId="2d326f035da5f21f" providerId="LiveId" clId="{41FBBD12-88D8-468A-971E-4F3BB75F4A8D}" dt="2020-03-23T16:52:57.665" v="94"/>
          <pc:sldLayoutMkLst>
            <pc:docMk/>
            <pc:sldMasterMk cId="3331309214" sldId="2147483714"/>
            <pc:sldLayoutMk cId="913199554" sldId="2147483717"/>
          </pc:sldLayoutMkLst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913199554" sldId="2147483717"/>
              <ac:spMk id="2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913199554" sldId="2147483717"/>
              <ac:spMk id="3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913199554" sldId="2147483717"/>
              <ac:spMk id="4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913199554" sldId="2147483717"/>
              <ac:spMk id="5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913199554" sldId="2147483717"/>
              <ac:spMk id="6" creationId="{00000000-0000-0000-0000-000000000000}"/>
            </ac:spMkLst>
          </pc:spChg>
          <pc:picChg chg="mod">
            <ac:chgData name="Timea Turánková" userId="2d326f035da5f21f" providerId="LiveId" clId="{41FBBD12-88D8-468A-971E-4F3BB75F4A8D}" dt="2020-03-23T16:52:57.665" v="94"/>
            <ac:picMkLst>
              <pc:docMk/>
              <pc:sldMasterMk cId="3331309214" sldId="2147483714"/>
              <pc:sldLayoutMk cId="913199554" sldId="2147483717"/>
              <ac:picMk id="9" creationId="{00000000-0000-0000-0000-000000000000}"/>
            </ac:picMkLst>
          </pc:picChg>
        </pc:sldLayoutChg>
        <pc:sldLayoutChg chg="modSp">
          <pc:chgData name="Timea Turánková" userId="2d326f035da5f21f" providerId="LiveId" clId="{41FBBD12-88D8-468A-971E-4F3BB75F4A8D}" dt="2020-03-23T16:52:57.665" v="94"/>
          <pc:sldLayoutMkLst>
            <pc:docMk/>
            <pc:sldMasterMk cId="3331309214" sldId="2147483714"/>
            <pc:sldLayoutMk cId="315373276" sldId="2147483718"/>
          </pc:sldLayoutMkLst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315373276" sldId="2147483718"/>
              <ac:spMk id="3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315373276" sldId="2147483718"/>
              <ac:spMk id="4" creationId="{00000000-0000-0000-0000-000000000000}"/>
            </ac:spMkLst>
          </pc:spChg>
        </pc:sldLayoutChg>
        <pc:sldLayoutChg chg="modSp">
          <pc:chgData name="Timea Turánková" userId="2d326f035da5f21f" providerId="LiveId" clId="{41FBBD12-88D8-468A-971E-4F3BB75F4A8D}" dt="2020-03-23T16:52:57.665" v="94"/>
          <pc:sldLayoutMkLst>
            <pc:docMk/>
            <pc:sldMasterMk cId="3331309214" sldId="2147483714"/>
            <pc:sldLayoutMk cId="585110001" sldId="2147483719"/>
          </pc:sldLayoutMkLst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585110001" sldId="2147483719"/>
              <ac:spMk id="2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585110001" sldId="2147483719"/>
              <ac:spMk id="3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585110001" sldId="2147483719"/>
              <ac:spMk id="4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585110001" sldId="2147483719"/>
              <ac:spMk id="5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585110001" sldId="2147483719"/>
              <ac:spMk id="6" creationId="{00000000-0000-0000-0000-000000000000}"/>
            </ac:spMkLst>
          </pc:spChg>
        </pc:sldLayoutChg>
        <pc:sldLayoutChg chg="modSp">
          <pc:chgData name="Timea Turánková" userId="2d326f035da5f21f" providerId="LiveId" clId="{41FBBD12-88D8-468A-971E-4F3BB75F4A8D}" dt="2020-03-23T16:52:57.665" v="94"/>
          <pc:sldLayoutMkLst>
            <pc:docMk/>
            <pc:sldMasterMk cId="3331309214" sldId="2147483714"/>
            <pc:sldLayoutMk cId="1999725172" sldId="2147483722"/>
          </pc:sldLayoutMkLst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1999725172" sldId="2147483722"/>
              <ac:spMk id="2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1999725172" sldId="2147483722"/>
              <ac:spMk id="3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1999725172" sldId="2147483722"/>
              <ac:spMk id="4" creationId="{00000000-0000-0000-0000-000000000000}"/>
            </ac:spMkLst>
          </pc:spChg>
        </pc:sldLayoutChg>
        <pc:sldLayoutChg chg="modSp">
          <pc:chgData name="Timea Turánková" userId="2d326f035da5f21f" providerId="LiveId" clId="{41FBBD12-88D8-468A-971E-4F3BB75F4A8D}" dt="2020-03-23T16:52:57.665" v="94"/>
          <pc:sldLayoutMkLst>
            <pc:docMk/>
            <pc:sldMasterMk cId="3331309214" sldId="2147483714"/>
            <pc:sldLayoutMk cId="392835311" sldId="2147483723"/>
          </pc:sldLayoutMkLst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392835311" sldId="2147483723"/>
              <ac:spMk id="2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392835311" sldId="2147483723"/>
              <ac:spMk id="3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392835311" sldId="2147483723"/>
              <ac:spMk id="4" creationId="{00000000-0000-0000-0000-000000000000}"/>
            </ac:spMkLst>
          </pc:spChg>
        </pc:sldLayoutChg>
        <pc:sldLayoutChg chg="modSp">
          <pc:chgData name="Timea Turánková" userId="2d326f035da5f21f" providerId="LiveId" clId="{41FBBD12-88D8-468A-971E-4F3BB75F4A8D}" dt="2020-03-23T16:52:57.665" v="94"/>
          <pc:sldLayoutMkLst>
            <pc:docMk/>
            <pc:sldMasterMk cId="3331309214" sldId="2147483714"/>
            <pc:sldLayoutMk cId="2702008718" sldId="2147483724"/>
          </pc:sldLayoutMkLst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2702008718" sldId="2147483724"/>
              <ac:spMk id="2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2702008718" sldId="2147483724"/>
              <ac:spMk id="3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2702008718" sldId="2147483724"/>
              <ac:spMk id="4" creationId="{00000000-0000-0000-0000-000000000000}"/>
            </ac:spMkLst>
          </pc:spChg>
        </pc:sldLayoutChg>
        <pc:sldLayoutChg chg="modSp">
          <pc:chgData name="Timea Turánková" userId="2d326f035da5f21f" providerId="LiveId" clId="{41FBBD12-88D8-468A-971E-4F3BB75F4A8D}" dt="2020-03-23T16:52:57.665" v="94"/>
          <pc:sldLayoutMkLst>
            <pc:docMk/>
            <pc:sldMasterMk cId="3331309214" sldId="2147483714"/>
            <pc:sldLayoutMk cId="3501432439" sldId="2147483725"/>
          </pc:sldLayoutMkLst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3501432439" sldId="2147483725"/>
              <ac:spMk id="2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3501432439" sldId="2147483725"/>
              <ac:spMk id="4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3501432439" sldId="2147483725"/>
              <ac:spMk id="5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3501432439" sldId="2147483725"/>
              <ac:spMk id="6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3501432439" sldId="2147483725"/>
              <ac:spMk id="7" creationId="{00000000-0000-0000-0000-000000000000}"/>
            </ac:spMkLst>
          </pc:spChg>
          <pc:picChg chg="mod">
            <ac:chgData name="Timea Turánková" userId="2d326f035da5f21f" providerId="LiveId" clId="{41FBBD12-88D8-468A-971E-4F3BB75F4A8D}" dt="2020-03-23T16:52:57.665" v="94"/>
            <ac:picMkLst>
              <pc:docMk/>
              <pc:sldMasterMk cId="3331309214" sldId="2147483714"/>
              <pc:sldLayoutMk cId="3501432439" sldId="2147483725"/>
              <ac:picMk id="8" creationId="{00000000-0000-0000-0000-000000000000}"/>
            </ac:picMkLst>
          </pc:picChg>
        </pc:sldLayoutChg>
        <pc:sldLayoutChg chg="modSp">
          <pc:chgData name="Timea Turánková" userId="2d326f035da5f21f" providerId="LiveId" clId="{41FBBD12-88D8-468A-971E-4F3BB75F4A8D}" dt="2020-03-23T16:52:57.665" v="94"/>
          <pc:sldLayoutMkLst>
            <pc:docMk/>
            <pc:sldMasterMk cId="3331309214" sldId="2147483714"/>
            <pc:sldLayoutMk cId="3337756930" sldId="2147483726"/>
          </pc:sldLayoutMkLst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3337756930" sldId="2147483726"/>
              <ac:spMk id="2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3337756930" sldId="2147483726"/>
              <ac:spMk id="4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3337756930" sldId="2147483726"/>
              <ac:spMk id="5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3337756930" sldId="2147483726"/>
              <ac:spMk id="6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3337756930" sldId="2147483726"/>
              <ac:spMk id="7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3337756930" sldId="2147483726"/>
              <ac:spMk id="12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3337756930" sldId="2147483726"/>
              <ac:spMk id="13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3337756930" sldId="2147483726"/>
              <ac:spMk id="14" creationId="{00000000-0000-0000-0000-000000000000}"/>
            </ac:spMkLst>
          </pc:spChg>
          <pc:picChg chg="mod">
            <ac:chgData name="Timea Turánková" userId="2d326f035da5f21f" providerId="LiveId" clId="{41FBBD12-88D8-468A-971E-4F3BB75F4A8D}" dt="2020-03-23T16:52:57.665" v="94"/>
            <ac:picMkLst>
              <pc:docMk/>
              <pc:sldMasterMk cId="3331309214" sldId="2147483714"/>
              <pc:sldLayoutMk cId="3337756930" sldId="2147483726"/>
              <ac:picMk id="15" creationId="{00000000-0000-0000-0000-000000000000}"/>
            </ac:picMkLst>
          </pc:picChg>
        </pc:sldLayoutChg>
        <pc:sldLayoutChg chg="modSp">
          <pc:chgData name="Timea Turánková" userId="2d326f035da5f21f" providerId="LiveId" clId="{41FBBD12-88D8-468A-971E-4F3BB75F4A8D}" dt="2020-03-23T16:52:57.665" v="94"/>
          <pc:sldLayoutMkLst>
            <pc:docMk/>
            <pc:sldMasterMk cId="3331309214" sldId="2147483714"/>
            <pc:sldLayoutMk cId="2428103647" sldId="2147483727"/>
          </pc:sldLayoutMkLst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2428103647" sldId="2147483727"/>
              <ac:spMk id="2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2428103647" sldId="2147483727"/>
              <ac:spMk id="4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2428103647" sldId="2147483727"/>
              <ac:spMk id="5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2428103647" sldId="2147483727"/>
              <ac:spMk id="6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2428103647" sldId="2147483727"/>
              <ac:spMk id="7" creationId="{00000000-0000-0000-0000-000000000000}"/>
            </ac:spMkLst>
          </pc:spChg>
          <pc:picChg chg="mod">
            <ac:chgData name="Timea Turánková" userId="2d326f035da5f21f" providerId="LiveId" clId="{41FBBD12-88D8-468A-971E-4F3BB75F4A8D}" dt="2020-03-23T16:52:57.665" v="94"/>
            <ac:picMkLst>
              <pc:docMk/>
              <pc:sldMasterMk cId="3331309214" sldId="2147483714"/>
              <pc:sldLayoutMk cId="2428103647" sldId="2147483727"/>
              <ac:picMk id="9" creationId="{00000000-0000-0000-0000-000000000000}"/>
            </ac:picMkLst>
          </pc:picChg>
        </pc:sldLayoutChg>
        <pc:sldLayoutChg chg="modSp">
          <pc:chgData name="Timea Turánková" userId="2d326f035da5f21f" providerId="LiveId" clId="{41FBBD12-88D8-468A-971E-4F3BB75F4A8D}" dt="2020-03-23T16:52:57.665" v="94"/>
          <pc:sldLayoutMkLst>
            <pc:docMk/>
            <pc:sldMasterMk cId="3331309214" sldId="2147483714"/>
            <pc:sldLayoutMk cId="3189179088" sldId="2147483728"/>
          </pc:sldLayoutMkLst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3189179088" sldId="2147483728"/>
              <ac:spMk id="7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3189179088" sldId="2147483728"/>
              <ac:spMk id="8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3189179088" sldId="2147483728"/>
              <ac:spMk id="9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3189179088" sldId="2147483728"/>
              <ac:spMk id="10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3189179088" sldId="2147483728"/>
              <ac:spMk id="11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3189179088" sldId="2147483728"/>
              <ac:spMk id="12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3189179088" sldId="2147483728"/>
              <ac:spMk id="15" creationId="{00000000-0000-0000-0000-000000000000}"/>
            </ac:spMkLst>
          </pc:spChg>
        </pc:sldLayoutChg>
        <pc:sldLayoutChg chg="modSp">
          <pc:chgData name="Timea Turánková" userId="2d326f035da5f21f" providerId="LiveId" clId="{41FBBD12-88D8-468A-971E-4F3BB75F4A8D}" dt="2020-03-23T16:52:57.665" v="94"/>
          <pc:sldLayoutMkLst>
            <pc:docMk/>
            <pc:sldMasterMk cId="3331309214" sldId="2147483714"/>
            <pc:sldLayoutMk cId="3162549974" sldId="2147483729"/>
          </pc:sldLayoutMkLst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3162549974" sldId="2147483729"/>
              <ac:spMk id="19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3162549974" sldId="2147483729"/>
              <ac:spMk id="20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3162549974" sldId="2147483729"/>
              <ac:spMk id="21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3162549974" sldId="2147483729"/>
              <ac:spMk id="22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3162549974" sldId="2147483729"/>
              <ac:spMk id="23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3162549974" sldId="2147483729"/>
              <ac:spMk id="24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3162549974" sldId="2147483729"/>
              <ac:spMk id="25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3162549974" sldId="2147483729"/>
              <ac:spMk id="26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3162549974" sldId="2147483729"/>
              <ac:spMk id="27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3162549974" sldId="2147483729"/>
              <ac:spMk id="30" creationId="{00000000-0000-0000-0000-000000000000}"/>
            </ac:spMkLst>
          </pc:spChg>
        </pc:sldLayoutChg>
        <pc:sldLayoutChg chg="modSp">
          <pc:chgData name="Timea Turánková" userId="2d326f035da5f21f" providerId="LiveId" clId="{41FBBD12-88D8-468A-971E-4F3BB75F4A8D}" dt="2020-03-23T16:52:57.665" v="94"/>
          <pc:sldLayoutMkLst>
            <pc:docMk/>
            <pc:sldMasterMk cId="3331309214" sldId="2147483714"/>
            <pc:sldLayoutMk cId="1698867799" sldId="2147483730"/>
          </pc:sldLayoutMkLst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1698867799" sldId="2147483730"/>
              <ac:spMk id="3" creationId="{00000000-0000-0000-0000-000000000000}"/>
            </ac:spMkLst>
          </pc:spChg>
        </pc:sldLayoutChg>
        <pc:sldLayoutChg chg="modSp">
          <pc:chgData name="Timea Turánková" userId="2d326f035da5f21f" providerId="LiveId" clId="{41FBBD12-88D8-468A-971E-4F3BB75F4A8D}" dt="2020-03-23T16:52:57.665" v="94"/>
          <pc:sldLayoutMkLst>
            <pc:docMk/>
            <pc:sldMasterMk cId="3331309214" sldId="2147483714"/>
            <pc:sldLayoutMk cId="79361325" sldId="2147483731"/>
          </pc:sldLayoutMkLst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79361325" sldId="2147483731"/>
              <ac:spMk id="2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79361325" sldId="2147483731"/>
              <ac:spMk id="3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79361325" sldId="2147483731"/>
              <ac:spMk id="4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79361325" sldId="2147483731"/>
              <ac:spMk id="5" creationId="{00000000-0000-0000-0000-000000000000}"/>
            </ac:spMkLst>
          </pc:spChg>
          <pc:spChg chg="mod">
            <ac:chgData name="Timea Turánková" userId="2d326f035da5f21f" providerId="LiveId" clId="{41FBBD12-88D8-468A-971E-4F3BB75F4A8D}" dt="2020-03-23T16:52:57.665" v="94"/>
            <ac:spMkLst>
              <pc:docMk/>
              <pc:sldMasterMk cId="3331309214" sldId="2147483714"/>
              <pc:sldLayoutMk cId="79361325" sldId="2147483731"/>
              <ac:spMk id="6" creationId="{00000000-0000-0000-0000-000000000000}"/>
            </ac:spMkLst>
          </pc:spChg>
          <pc:picChg chg="mod">
            <ac:chgData name="Timea Turánková" userId="2d326f035da5f21f" providerId="LiveId" clId="{41FBBD12-88D8-468A-971E-4F3BB75F4A8D}" dt="2020-03-23T16:52:57.665" v="94"/>
            <ac:picMkLst>
              <pc:docMk/>
              <pc:sldMasterMk cId="3331309214" sldId="2147483714"/>
              <pc:sldLayoutMk cId="79361325" sldId="2147483731"/>
              <ac:picMk id="8" creationId="{00000000-0000-0000-0000-000000000000}"/>
            </ac:picMkLst>
          </pc:picChg>
        </pc:sldLayoutChg>
      </pc:sldMasterChg>
      <pc:sldMasterChg chg="setBg">
        <pc:chgData name="Timea Turánková" userId="2d326f035da5f21f" providerId="LiveId" clId="{41FBBD12-88D8-468A-971E-4F3BB75F4A8D}" dt="2020-03-23T17:02:15.436" v="228"/>
        <pc:sldMasterMkLst>
          <pc:docMk/>
          <pc:sldMasterMk cId="782236344" sldId="2147483732"/>
        </pc:sldMasterMkLst>
      </pc:sldMasterChg>
    </pc:docChg>
  </pc:docChgLst>
  <pc:docChgLst>
    <pc:chgData name="Timea Turánková" userId="2d326f035da5f21f" providerId="LiveId" clId="{E9564A78-7F94-4B58-8AA3-9A8ED68D5061}"/>
    <pc:docChg chg="undo custSel mod addSld delSld modSld sldOrd">
      <pc:chgData name="Timea Turánková" userId="2d326f035da5f21f" providerId="LiveId" clId="{E9564A78-7F94-4B58-8AA3-9A8ED68D5061}" dt="2020-03-25T21:14:17.227" v="276"/>
      <pc:docMkLst>
        <pc:docMk/>
      </pc:docMkLst>
      <pc:sldChg chg="delSp mod">
        <pc:chgData name="Timea Turánková" userId="2d326f035da5f21f" providerId="LiveId" clId="{E9564A78-7F94-4B58-8AA3-9A8ED68D5061}" dt="2020-03-25T20:37:26.362" v="0" actId="478"/>
        <pc:sldMkLst>
          <pc:docMk/>
          <pc:sldMk cId="1800270138" sldId="256"/>
        </pc:sldMkLst>
        <pc:spChg chg="del">
          <ac:chgData name="Timea Turánková" userId="2d326f035da5f21f" providerId="LiveId" clId="{E9564A78-7F94-4B58-8AA3-9A8ED68D5061}" dt="2020-03-25T20:37:26.362" v="0" actId="478"/>
          <ac:spMkLst>
            <pc:docMk/>
            <pc:sldMk cId="1800270138" sldId="256"/>
            <ac:spMk id="14" creationId="{CFC0773D-A6F6-4828-B61D-90FA02DBA786}"/>
          </ac:spMkLst>
        </pc:spChg>
      </pc:sldChg>
      <pc:sldChg chg="modSp mod ord modAnim">
        <pc:chgData name="Timea Turánková" userId="2d326f035da5f21f" providerId="LiveId" clId="{E9564A78-7F94-4B58-8AA3-9A8ED68D5061}" dt="2020-03-25T21:14:17.227" v="276"/>
        <pc:sldMkLst>
          <pc:docMk/>
          <pc:sldMk cId="508764263" sldId="257"/>
        </pc:sldMkLst>
        <pc:spChg chg="mod">
          <ac:chgData name="Timea Turánková" userId="2d326f035da5f21f" providerId="LiveId" clId="{E9564A78-7F94-4B58-8AA3-9A8ED68D5061}" dt="2020-03-25T20:54:59.563" v="242" actId="1076"/>
          <ac:spMkLst>
            <pc:docMk/>
            <pc:sldMk cId="508764263" sldId="257"/>
            <ac:spMk id="15" creationId="{A0C8165D-C1FE-4068-9D5D-825BBF03996F}"/>
          </ac:spMkLst>
        </pc:spChg>
        <pc:picChg chg="mod">
          <ac:chgData name="Timea Turánková" userId="2d326f035da5f21f" providerId="LiveId" clId="{E9564A78-7F94-4B58-8AA3-9A8ED68D5061}" dt="2020-03-25T20:55:15.366" v="246" actId="1076"/>
          <ac:picMkLst>
            <pc:docMk/>
            <pc:sldMk cId="508764263" sldId="257"/>
            <ac:picMk id="8" creationId="{BB6462F0-412C-497F-BA93-F3879C781D3A}"/>
          </ac:picMkLst>
        </pc:picChg>
      </pc:sldChg>
      <pc:sldChg chg="delSp modSp modAnim">
        <pc:chgData name="Timea Turánková" userId="2d326f035da5f21f" providerId="LiveId" clId="{E9564A78-7F94-4B58-8AA3-9A8ED68D5061}" dt="2020-03-25T20:53:49.805" v="232"/>
        <pc:sldMkLst>
          <pc:docMk/>
          <pc:sldMk cId="2400973731" sldId="258"/>
        </pc:sldMkLst>
        <pc:spChg chg="mod topLvl">
          <ac:chgData name="Timea Turánková" userId="2d326f035da5f21f" providerId="LiveId" clId="{E9564A78-7F94-4B58-8AA3-9A8ED68D5061}" dt="2020-03-25T20:52:56.313" v="228" actId="165"/>
          <ac:spMkLst>
            <pc:docMk/>
            <pc:sldMk cId="2400973731" sldId="258"/>
            <ac:spMk id="14" creationId="{AB86DA71-8227-4E9D-9555-8B4DBD5D996D}"/>
          </ac:spMkLst>
        </pc:spChg>
        <pc:grpChg chg="del">
          <ac:chgData name="Timea Turánková" userId="2d326f035da5f21f" providerId="LiveId" clId="{E9564A78-7F94-4B58-8AA3-9A8ED68D5061}" dt="2020-03-25T20:52:56.313" v="228" actId="165"/>
          <ac:grpSpMkLst>
            <pc:docMk/>
            <pc:sldMk cId="2400973731" sldId="258"/>
            <ac:grpSpMk id="15" creationId="{5ADE932F-2D32-4A1F-A8CF-E7990112F834}"/>
          </ac:grpSpMkLst>
        </pc:grpChg>
        <pc:picChg chg="mod topLvl">
          <ac:chgData name="Timea Turánková" userId="2d326f035da5f21f" providerId="LiveId" clId="{E9564A78-7F94-4B58-8AA3-9A8ED68D5061}" dt="2020-03-25T20:52:56.313" v="228" actId="165"/>
          <ac:picMkLst>
            <pc:docMk/>
            <pc:sldMk cId="2400973731" sldId="258"/>
            <ac:picMk id="13" creationId="{E9825649-A89E-4B13-B220-12CEA7833EAB}"/>
          </ac:picMkLst>
        </pc:picChg>
      </pc:sldChg>
      <pc:sldChg chg="ord modAnim">
        <pc:chgData name="Timea Turánková" userId="2d326f035da5f21f" providerId="LiveId" clId="{E9564A78-7F94-4B58-8AA3-9A8ED68D5061}" dt="2020-03-25T21:13:59.097" v="272"/>
        <pc:sldMkLst>
          <pc:docMk/>
          <pc:sldMk cId="2936580944" sldId="259"/>
        </pc:sldMkLst>
      </pc:sldChg>
      <pc:sldChg chg="ord modAnim">
        <pc:chgData name="Timea Turánková" userId="2d326f035da5f21f" providerId="LiveId" clId="{E9564A78-7F94-4B58-8AA3-9A8ED68D5061}" dt="2020-03-25T21:14:02.097" v="274"/>
        <pc:sldMkLst>
          <pc:docMk/>
          <pc:sldMk cId="896375528" sldId="260"/>
        </pc:sldMkLst>
      </pc:sldChg>
      <pc:sldChg chg="modSp modAnim">
        <pc:chgData name="Timea Turánková" userId="2d326f035da5f21f" providerId="LiveId" clId="{E9564A78-7F94-4B58-8AA3-9A8ED68D5061}" dt="2020-03-25T21:00:20.561" v="270"/>
        <pc:sldMkLst>
          <pc:docMk/>
          <pc:sldMk cId="4251832306" sldId="263"/>
        </pc:sldMkLst>
        <pc:spChg chg="mod">
          <ac:chgData name="Timea Turánková" userId="2d326f035da5f21f" providerId="LiveId" clId="{E9564A78-7F94-4B58-8AA3-9A8ED68D5061}" dt="2020-03-25T20:59:46.044" v="264" actId="1076"/>
          <ac:spMkLst>
            <pc:docMk/>
            <pc:sldMk cId="4251832306" sldId="263"/>
            <ac:spMk id="9" creationId="{C0E1DD00-B322-4BED-B314-C14CECF68D86}"/>
          </ac:spMkLst>
        </pc:spChg>
        <pc:picChg chg="mod">
          <ac:chgData name="Timea Turánková" userId="2d326f035da5f21f" providerId="LiveId" clId="{E9564A78-7F94-4B58-8AA3-9A8ED68D5061}" dt="2020-03-25T20:59:46.044" v="264" actId="1076"/>
          <ac:picMkLst>
            <pc:docMk/>
            <pc:sldMk cId="4251832306" sldId="263"/>
            <ac:picMk id="11" creationId="{A1DFA216-8DFD-4C60-9244-03EFFF0EBDD6}"/>
          </ac:picMkLst>
        </pc:picChg>
        <pc:picChg chg="mod">
          <ac:chgData name="Timea Turánková" userId="2d326f035da5f21f" providerId="LiveId" clId="{E9564A78-7F94-4B58-8AA3-9A8ED68D5061}" dt="2020-03-25T20:59:46.044" v="264" actId="1076"/>
          <ac:picMkLst>
            <pc:docMk/>
            <pc:sldMk cId="4251832306" sldId="263"/>
            <ac:picMk id="13" creationId="{E72EB09D-8A73-4FC3-A264-1FA692097F0B}"/>
          </ac:picMkLst>
        </pc:picChg>
      </pc:sldChg>
      <pc:sldChg chg="addSp delSp modSp add mod setBg modAnim setClrOvrMap">
        <pc:chgData name="Timea Turánková" userId="2d326f035da5f21f" providerId="LiveId" clId="{E9564A78-7F94-4B58-8AA3-9A8ED68D5061}" dt="2020-03-25T20:52:30.440" v="226"/>
        <pc:sldMkLst>
          <pc:docMk/>
          <pc:sldMk cId="2450297892" sldId="264"/>
        </pc:sldMkLst>
        <pc:spChg chg="mod">
          <ac:chgData name="Timea Turánková" userId="2d326f035da5f21f" providerId="LiveId" clId="{E9564A78-7F94-4B58-8AA3-9A8ED68D5061}" dt="2020-03-25T20:45:26.726" v="165" actId="120"/>
          <ac:spMkLst>
            <pc:docMk/>
            <pc:sldMk cId="2450297892" sldId="264"/>
            <ac:spMk id="2" creationId="{98F1A604-6F8F-4A2D-90A4-25F2602858D3}"/>
          </ac:spMkLst>
        </pc:spChg>
        <pc:spChg chg="mod">
          <ac:chgData name="Timea Turánková" userId="2d326f035da5f21f" providerId="LiveId" clId="{E9564A78-7F94-4B58-8AA3-9A8ED68D5061}" dt="2020-03-25T20:48:01.144" v="176" actId="20577"/>
          <ac:spMkLst>
            <pc:docMk/>
            <pc:sldMk cId="2450297892" sldId="264"/>
            <ac:spMk id="3" creationId="{46A9CDB2-41D5-4AF4-B7DB-8675956A0365}"/>
          </ac:spMkLst>
        </pc:spChg>
        <pc:spChg chg="add del">
          <ac:chgData name="Timea Turánková" userId="2d326f035da5f21f" providerId="LiveId" clId="{E9564A78-7F94-4B58-8AA3-9A8ED68D5061}" dt="2020-03-25T20:42:15.541" v="81" actId="26606"/>
          <ac:spMkLst>
            <pc:docMk/>
            <pc:sldMk cId="2450297892" sldId="264"/>
            <ac:spMk id="8" creationId="{24C41CF4-4A13-4AA9-9300-CB7A2E37C861}"/>
          </ac:spMkLst>
        </pc:spChg>
        <pc:spChg chg="add del">
          <ac:chgData name="Timea Turánková" userId="2d326f035da5f21f" providerId="LiveId" clId="{E9564A78-7F94-4B58-8AA3-9A8ED68D5061}" dt="2020-03-25T20:42:31.701" v="83" actId="26606"/>
          <ac:spMkLst>
            <pc:docMk/>
            <pc:sldMk cId="2450297892" sldId="264"/>
            <ac:spMk id="12" creationId="{6184FA60-56E6-4C39-B1D1-F8DA36DE1F3E}"/>
          </ac:spMkLst>
        </pc:spChg>
        <pc:spChg chg="add">
          <ac:chgData name="Timea Turánková" userId="2d326f035da5f21f" providerId="LiveId" clId="{E9564A78-7F94-4B58-8AA3-9A8ED68D5061}" dt="2020-03-25T20:42:31.701" v="83" actId="26606"/>
          <ac:spMkLst>
            <pc:docMk/>
            <pc:sldMk cId="2450297892" sldId="264"/>
            <ac:spMk id="18" creationId="{A38A195E-584A-485A-BECD-66468900B947}"/>
          </ac:spMkLst>
        </pc:spChg>
        <pc:spChg chg="add">
          <ac:chgData name="Timea Turánková" userId="2d326f035da5f21f" providerId="LiveId" clId="{E9564A78-7F94-4B58-8AA3-9A8ED68D5061}" dt="2020-03-25T20:42:31.701" v="83" actId="26606"/>
          <ac:spMkLst>
            <pc:docMk/>
            <pc:sldMk cId="2450297892" sldId="264"/>
            <ac:spMk id="20" creationId="{840177A7-740C-43C7-8F2D-BD7067F12C9C}"/>
          </ac:spMkLst>
        </pc:spChg>
        <pc:picChg chg="add del">
          <ac:chgData name="Timea Turánková" userId="2d326f035da5f21f" providerId="LiveId" clId="{E9564A78-7F94-4B58-8AA3-9A8ED68D5061}" dt="2020-03-25T20:42:31.701" v="83" actId="26606"/>
          <ac:picMkLst>
            <pc:docMk/>
            <pc:sldMk cId="2450297892" sldId="264"/>
            <ac:picMk id="13" creationId="{FA596657-B904-4480-A3AC-E645187078ED}"/>
          </ac:picMkLst>
        </pc:picChg>
        <pc:picChg chg="add">
          <ac:chgData name="Timea Turánková" userId="2d326f035da5f21f" providerId="LiveId" clId="{E9564A78-7F94-4B58-8AA3-9A8ED68D5061}" dt="2020-03-25T20:42:31.701" v="83" actId="26606"/>
          <ac:picMkLst>
            <pc:docMk/>
            <pc:sldMk cId="2450297892" sldId="264"/>
            <ac:picMk id="22" creationId="{D050A49F-C54B-4F93-97E6-5B81ED5DC701}"/>
          </ac:picMkLst>
        </pc:picChg>
        <pc:picChg chg="add mod">
          <ac:chgData name="Timea Turánková" userId="2d326f035da5f21f" providerId="LiveId" clId="{E9564A78-7F94-4B58-8AA3-9A8ED68D5061}" dt="2020-03-25T20:50:04.768" v="203" actId="1076"/>
          <ac:picMkLst>
            <pc:docMk/>
            <pc:sldMk cId="2450297892" sldId="264"/>
            <ac:picMk id="1026" creationId="{22A373A5-11ED-429C-B4BA-80D9E2256D48}"/>
          </ac:picMkLst>
        </pc:picChg>
        <pc:picChg chg="add mod">
          <ac:chgData name="Timea Turánková" userId="2d326f035da5f21f" providerId="LiveId" clId="{E9564A78-7F94-4B58-8AA3-9A8ED68D5061}" dt="2020-03-25T20:51:09.567" v="208" actId="1076"/>
          <ac:picMkLst>
            <pc:docMk/>
            <pc:sldMk cId="2450297892" sldId="264"/>
            <ac:picMk id="1028" creationId="{0A0B192E-073D-47D9-A09F-8823EC876174}"/>
          </ac:picMkLst>
        </pc:picChg>
        <pc:picChg chg="add mod">
          <ac:chgData name="Timea Turánková" userId="2d326f035da5f21f" providerId="LiveId" clId="{E9564A78-7F94-4B58-8AA3-9A8ED68D5061}" dt="2020-03-25T20:49:56.567" v="201" actId="1076"/>
          <ac:picMkLst>
            <pc:docMk/>
            <pc:sldMk cId="2450297892" sldId="264"/>
            <ac:picMk id="1030" creationId="{BAD2D55C-EAFF-4A31-A49D-BF0725848AF8}"/>
          </ac:picMkLst>
        </pc:picChg>
        <pc:picChg chg="add mod">
          <ac:chgData name="Timea Turánková" userId="2d326f035da5f21f" providerId="LiveId" clId="{E9564A78-7F94-4B58-8AA3-9A8ED68D5061}" dt="2020-03-25T20:50:12.023" v="205" actId="14100"/>
          <ac:picMkLst>
            <pc:docMk/>
            <pc:sldMk cId="2450297892" sldId="264"/>
            <ac:picMk id="1032" creationId="{CB932FC0-CEEF-4D96-A12F-C221D0ED1699}"/>
          </ac:picMkLst>
        </pc:picChg>
        <pc:picChg chg="add mod">
          <ac:chgData name="Timea Turánková" userId="2d326f035da5f21f" providerId="LiveId" clId="{E9564A78-7F94-4B58-8AA3-9A8ED68D5061}" dt="2020-03-25T20:49:52.448" v="200" actId="1076"/>
          <ac:picMkLst>
            <pc:docMk/>
            <pc:sldMk cId="2450297892" sldId="264"/>
            <ac:picMk id="1034" creationId="{1BF949E8-A3A1-4E41-8E80-280C5B4909CF}"/>
          </ac:picMkLst>
        </pc:picChg>
        <pc:picChg chg="add mod">
          <ac:chgData name="Timea Turánková" userId="2d326f035da5f21f" providerId="LiveId" clId="{E9564A78-7F94-4B58-8AA3-9A8ED68D5061}" dt="2020-03-25T20:49:38.604" v="196" actId="1076"/>
          <ac:picMkLst>
            <pc:docMk/>
            <pc:sldMk cId="2450297892" sldId="264"/>
            <ac:picMk id="1036" creationId="{34A94F5F-CC54-41D8-BC49-3894B14511B8}"/>
          </ac:picMkLst>
        </pc:picChg>
        <pc:cxnChg chg="add del">
          <ac:chgData name="Timea Turánková" userId="2d326f035da5f21f" providerId="LiveId" clId="{E9564A78-7F94-4B58-8AA3-9A8ED68D5061}" dt="2020-03-25T20:42:15.541" v="81" actId="26606"/>
          <ac:cxnSpMkLst>
            <pc:docMk/>
            <pc:sldMk cId="2450297892" sldId="264"/>
            <ac:cxnSpMk id="10" creationId="{7A77B115-9FF3-46AE-AE08-826DEB9A6246}"/>
          </ac:cxnSpMkLst>
        </pc:cxnChg>
      </pc:sldChg>
      <pc:sldChg chg="modSp add del mod">
        <pc:chgData name="Timea Turánková" userId="2d326f035da5f21f" providerId="LiveId" clId="{E9564A78-7F94-4B58-8AA3-9A8ED68D5061}" dt="2020-03-25T20:40:35.738" v="78" actId="47"/>
        <pc:sldMkLst>
          <pc:docMk/>
          <pc:sldMk cId="2777774871" sldId="264"/>
        </pc:sldMkLst>
        <pc:spChg chg="mod">
          <ac:chgData name="Timea Turánková" userId="2d326f035da5f21f" providerId="LiveId" clId="{E9564A78-7F94-4B58-8AA3-9A8ED68D5061}" dt="2020-03-25T20:39:37.395" v="8" actId="20577"/>
          <ac:spMkLst>
            <pc:docMk/>
            <pc:sldMk cId="2777774871" sldId="264"/>
            <ac:spMk id="2" creationId="{EA03ED7D-94EB-43E6-969C-61790AB9065A}"/>
          </ac:spMkLst>
        </pc:spChg>
        <pc:spChg chg="mod">
          <ac:chgData name="Timea Turánková" userId="2d326f035da5f21f" providerId="LiveId" clId="{E9564A78-7F94-4B58-8AA3-9A8ED68D5061}" dt="2020-03-25T20:40:13.106" v="77" actId="20577"/>
          <ac:spMkLst>
            <pc:docMk/>
            <pc:sldMk cId="2777774871" sldId="264"/>
            <ac:spMk id="3" creationId="{F16F8EEF-EAA3-4B62-81F7-22A9C40D822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5F8BE3-53D9-4DB3-8BC8-67D976C5CB48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sk-SK"/>
        </a:p>
      </dgm:t>
    </dgm:pt>
    <dgm:pt modelId="{5E883CC8-CB47-4C6C-B510-E815287070DD}">
      <dgm:prSet phldrT="[Text]"/>
      <dgm:spPr/>
      <dgm:t>
        <a:bodyPr/>
        <a:lstStyle/>
        <a:p>
          <a:r>
            <a:rPr lang="en-GB" dirty="0"/>
            <a:t>Silver-grey metal</a:t>
          </a:r>
          <a:endParaRPr lang="sk-SK" dirty="0"/>
        </a:p>
      </dgm:t>
    </dgm:pt>
    <dgm:pt modelId="{59ADDB2D-DF2B-42EE-A068-385D989BF964}" type="parTrans" cxnId="{8B1DBC73-E269-4BF4-AF32-2D8771EA5D60}">
      <dgm:prSet/>
      <dgm:spPr/>
      <dgm:t>
        <a:bodyPr/>
        <a:lstStyle/>
        <a:p>
          <a:endParaRPr lang="sk-SK"/>
        </a:p>
      </dgm:t>
    </dgm:pt>
    <dgm:pt modelId="{F4E40694-5F26-4207-9AFF-D71094454BA5}" type="sibTrans" cxnId="{8B1DBC73-E269-4BF4-AF32-2D8771EA5D60}">
      <dgm:prSet/>
      <dgm:spPr/>
      <dgm:t>
        <a:bodyPr/>
        <a:lstStyle/>
        <a:p>
          <a:endParaRPr lang="sk-SK"/>
        </a:p>
      </dgm:t>
    </dgm:pt>
    <dgm:pt modelId="{F86D141A-9C32-4F0F-B7F8-17CBCEEC980F}">
      <dgm:prSet phldrT="[Text]"/>
      <dgm:spPr/>
      <dgm:t>
        <a:bodyPr/>
        <a:lstStyle/>
        <a:p>
          <a:r>
            <a:rPr lang="en-GB" dirty="0"/>
            <a:t>Malleable</a:t>
          </a:r>
          <a:endParaRPr lang="sk-SK" dirty="0"/>
        </a:p>
      </dgm:t>
    </dgm:pt>
    <dgm:pt modelId="{CBCAB77A-F99F-4A7D-A8E6-6D2ECFF2726C}" type="parTrans" cxnId="{43BCFA5F-2023-49C3-942B-CEF9E9CFCA6C}">
      <dgm:prSet/>
      <dgm:spPr/>
      <dgm:t>
        <a:bodyPr/>
        <a:lstStyle/>
        <a:p>
          <a:endParaRPr lang="sk-SK"/>
        </a:p>
      </dgm:t>
    </dgm:pt>
    <dgm:pt modelId="{A6BA90A6-946A-44FF-8D59-9E11086D232F}" type="sibTrans" cxnId="{43BCFA5F-2023-49C3-942B-CEF9E9CFCA6C}">
      <dgm:prSet/>
      <dgm:spPr/>
      <dgm:t>
        <a:bodyPr/>
        <a:lstStyle/>
        <a:p>
          <a:endParaRPr lang="sk-SK"/>
        </a:p>
      </dgm:t>
    </dgm:pt>
    <dgm:pt modelId="{8C7947C9-5311-4648-91C5-3FC21991C2EE}">
      <dgm:prSet phldrT="[Text]"/>
      <dgm:spPr/>
      <dgm:t>
        <a:bodyPr/>
        <a:lstStyle/>
        <a:p>
          <a:r>
            <a:rPr lang="en-GB" dirty="0"/>
            <a:t>Ductile</a:t>
          </a:r>
          <a:endParaRPr lang="sk-SK" dirty="0"/>
        </a:p>
      </dgm:t>
    </dgm:pt>
    <dgm:pt modelId="{E646BB8D-8D53-42A0-9467-28987EF68C89}" type="parTrans" cxnId="{729B76B1-BEF5-461D-8A82-1A50A2B2AFBA}">
      <dgm:prSet/>
      <dgm:spPr/>
      <dgm:t>
        <a:bodyPr/>
        <a:lstStyle/>
        <a:p>
          <a:endParaRPr lang="sk-SK"/>
        </a:p>
      </dgm:t>
    </dgm:pt>
    <dgm:pt modelId="{439FC5A2-63EE-433B-9F1B-B09FF133A03F}" type="sibTrans" cxnId="{729B76B1-BEF5-461D-8A82-1A50A2B2AFBA}">
      <dgm:prSet/>
      <dgm:spPr/>
      <dgm:t>
        <a:bodyPr/>
        <a:lstStyle/>
        <a:p>
          <a:endParaRPr lang="sk-SK"/>
        </a:p>
      </dgm:t>
    </dgm:pt>
    <dgm:pt modelId="{AF2A7D99-5F74-4806-B01A-3ECB8336B7C6}">
      <dgm:prSet/>
      <dgm:spPr/>
      <dgm:t>
        <a:bodyPr/>
        <a:lstStyle/>
        <a:p>
          <a:r>
            <a:rPr lang="sk-SK" dirty="0"/>
            <a:t>Shiny</a:t>
          </a:r>
        </a:p>
      </dgm:t>
    </dgm:pt>
    <dgm:pt modelId="{3D58203F-CE23-4D7B-A36A-70C78F4B6421}" type="parTrans" cxnId="{FC440D00-6992-41ED-AAC7-1A74BA72C393}">
      <dgm:prSet/>
      <dgm:spPr/>
      <dgm:t>
        <a:bodyPr/>
        <a:lstStyle/>
        <a:p>
          <a:endParaRPr lang="sk-SK"/>
        </a:p>
      </dgm:t>
    </dgm:pt>
    <dgm:pt modelId="{AB4F552B-69AF-4497-8A40-3D3CF5D26C46}" type="sibTrans" cxnId="{FC440D00-6992-41ED-AAC7-1A74BA72C393}">
      <dgm:prSet/>
      <dgm:spPr/>
      <dgm:t>
        <a:bodyPr/>
        <a:lstStyle/>
        <a:p>
          <a:endParaRPr lang="sk-SK"/>
        </a:p>
      </dgm:t>
    </dgm:pt>
    <dgm:pt modelId="{3289B55C-78E3-4AC2-933E-E6300CB5D7A1}" type="pres">
      <dgm:prSet presAssocID="{E65F8BE3-53D9-4DB3-8BC8-67D976C5CB48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B428582E-13E1-44C1-BC1F-AF727A194777}" type="pres">
      <dgm:prSet presAssocID="{5E883CC8-CB47-4C6C-B510-E815287070DD}" presName="parentLin" presStyleCnt="0"/>
      <dgm:spPr/>
    </dgm:pt>
    <dgm:pt modelId="{DA86C81A-A594-4A6E-9820-B84C4A0D8324}" type="pres">
      <dgm:prSet presAssocID="{5E883CC8-CB47-4C6C-B510-E815287070DD}" presName="parentLeftMargin" presStyleLbl="node1" presStyleIdx="0" presStyleCnt="4"/>
      <dgm:spPr/>
    </dgm:pt>
    <dgm:pt modelId="{374BDB09-C721-4D1C-AA8D-D93EBAF7D087}" type="pres">
      <dgm:prSet presAssocID="{5E883CC8-CB47-4C6C-B510-E815287070DD}" presName="parentText" presStyleLbl="node1" presStyleIdx="0" presStyleCnt="4" custLinFactNeighborX="-2344" custLinFactNeighborY="-3796">
        <dgm:presLayoutVars>
          <dgm:chMax val="0"/>
          <dgm:bulletEnabled val="1"/>
        </dgm:presLayoutVars>
      </dgm:prSet>
      <dgm:spPr/>
    </dgm:pt>
    <dgm:pt modelId="{CE0FAEFC-325B-4502-B0DF-5E86EC8F98F9}" type="pres">
      <dgm:prSet presAssocID="{5E883CC8-CB47-4C6C-B510-E815287070DD}" presName="negativeSpace" presStyleCnt="0"/>
      <dgm:spPr/>
    </dgm:pt>
    <dgm:pt modelId="{2605495A-5B8B-4871-89AA-04B2CAABF1D8}" type="pres">
      <dgm:prSet presAssocID="{5E883CC8-CB47-4C6C-B510-E815287070DD}" presName="childText" presStyleLbl="conFgAcc1" presStyleIdx="0" presStyleCnt="4">
        <dgm:presLayoutVars>
          <dgm:bulletEnabled val="1"/>
        </dgm:presLayoutVars>
      </dgm:prSet>
      <dgm:spPr/>
    </dgm:pt>
    <dgm:pt modelId="{D0972E3F-6FAF-4812-990C-F6CA06F54166}" type="pres">
      <dgm:prSet presAssocID="{F4E40694-5F26-4207-9AFF-D71094454BA5}" presName="spaceBetweenRectangles" presStyleCnt="0"/>
      <dgm:spPr/>
    </dgm:pt>
    <dgm:pt modelId="{A474664D-1989-4DEE-BB61-37B232761DFF}" type="pres">
      <dgm:prSet presAssocID="{F86D141A-9C32-4F0F-B7F8-17CBCEEC980F}" presName="parentLin" presStyleCnt="0"/>
      <dgm:spPr/>
    </dgm:pt>
    <dgm:pt modelId="{25EC61B0-964D-4A22-A92C-0E3DAC284176}" type="pres">
      <dgm:prSet presAssocID="{F86D141A-9C32-4F0F-B7F8-17CBCEEC980F}" presName="parentLeftMargin" presStyleLbl="node1" presStyleIdx="0" presStyleCnt="4"/>
      <dgm:spPr/>
    </dgm:pt>
    <dgm:pt modelId="{13BCF8C8-87FA-4488-A295-A9AA97BDAF3B}" type="pres">
      <dgm:prSet presAssocID="{F86D141A-9C32-4F0F-B7F8-17CBCEEC980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D1341B5-12D4-4064-885B-0DA83BE07E13}" type="pres">
      <dgm:prSet presAssocID="{F86D141A-9C32-4F0F-B7F8-17CBCEEC980F}" presName="negativeSpace" presStyleCnt="0"/>
      <dgm:spPr/>
    </dgm:pt>
    <dgm:pt modelId="{45B44F21-8E02-4EB0-954A-0FC4D303477F}" type="pres">
      <dgm:prSet presAssocID="{F86D141A-9C32-4F0F-B7F8-17CBCEEC980F}" presName="childText" presStyleLbl="conFgAcc1" presStyleIdx="1" presStyleCnt="4">
        <dgm:presLayoutVars>
          <dgm:bulletEnabled val="1"/>
        </dgm:presLayoutVars>
      </dgm:prSet>
      <dgm:spPr/>
    </dgm:pt>
    <dgm:pt modelId="{305E9439-760C-4A12-A67A-0F3B39197C91}" type="pres">
      <dgm:prSet presAssocID="{A6BA90A6-946A-44FF-8D59-9E11086D232F}" presName="spaceBetweenRectangles" presStyleCnt="0"/>
      <dgm:spPr/>
    </dgm:pt>
    <dgm:pt modelId="{908E421C-4F49-4C10-A063-E1A253ECBC65}" type="pres">
      <dgm:prSet presAssocID="{8C7947C9-5311-4648-91C5-3FC21991C2EE}" presName="parentLin" presStyleCnt="0"/>
      <dgm:spPr/>
    </dgm:pt>
    <dgm:pt modelId="{596540CD-63DC-44F1-A6DF-82C49161595B}" type="pres">
      <dgm:prSet presAssocID="{8C7947C9-5311-4648-91C5-3FC21991C2EE}" presName="parentLeftMargin" presStyleLbl="node1" presStyleIdx="1" presStyleCnt="4"/>
      <dgm:spPr/>
    </dgm:pt>
    <dgm:pt modelId="{50E877E0-3E32-4059-8D07-8AD2624B0648}" type="pres">
      <dgm:prSet presAssocID="{8C7947C9-5311-4648-91C5-3FC21991C2E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7936379-246A-4882-8309-FFD7F78DFE84}" type="pres">
      <dgm:prSet presAssocID="{8C7947C9-5311-4648-91C5-3FC21991C2EE}" presName="negativeSpace" presStyleCnt="0"/>
      <dgm:spPr/>
    </dgm:pt>
    <dgm:pt modelId="{B3BA9DD2-7392-4EA6-8BEB-CB099DBF8EDE}" type="pres">
      <dgm:prSet presAssocID="{8C7947C9-5311-4648-91C5-3FC21991C2EE}" presName="childText" presStyleLbl="conFgAcc1" presStyleIdx="2" presStyleCnt="4">
        <dgm:presLayoutVars>
          <dgm:bulletEnabled val="1"/>
        </dgm:presLayoutVars>
      </dgm:prSet>
      <dgm:spPr/>
    </dgm:pt>
    <dgm:pt modelId="{7C0F7E72-4226-4ECC-A7D0-6AE4ED9C082A}" type="pres">
      <dgm:prSet presAssocID="{439FC5A2-63EE-433B-9F1B-B09FF133A03F}" presName="spaceBetweenRectangles" presStyleCnt="0"/>
      <dgm:spPr/>
    </dgm:pt>
    <dgm:pt modelId="{D2767BD6-4F32-4226-A80A-60A08CD4D98A}" type="pres">
      <dgm:prSet presAssocID="{AF2A7D99-5F74-4806-B01A-3ECB8336B7C6}" presName="parentLin" presStyleCnt="0"/>
      <dgm:spPr/>
    </dgm:pt>
    <dgm:pt modelId="{D9D5451A-A685-4F89-8282-F7C6081FC090}" type="pres">
      <dgm:prSet presAssocID="{AF2A7D99-5F74-4806-B01A-3ECB8336B7C6}" presName="parentLeftMargin" presStyleLbl="node1" presStyleIdx="2" presStyleCnt="4"/>
      <dgm:spPr/>
    </dgm:pt>
    <dgm:pt modelId="{6F8A4701-34C2-4BF8-8635-8E6A4F183AC6}" type="pres">
      <dgm:prSet presAssocID="{AF2A7D99-5F74-4806-B01A-3ECB8336B7C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FCFE46B-1782-4F45-AFFC-5DA331312494}" type="pres">
      <dgm:prSet presAssocID="{AF2A7D99-5F74-4806-B01A-3ECB8336B7C6}" presName="negativeSpace" presStyleCnt="0"/>
      <dgm:spPr/>
    </dgm:pt>
    <dgm:pt modelId="{E1AC511A-DD0F-4703-80B2-6C8CD89AE26D}" type="pres">
      <dgm:prSet presAssocID="{AF2A7D99-5F74-4806-B01A-3ECB8336B7C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C440D00-6992-41ED-AAC7-1A74BA72C393}" srcId="{E65F8BE3-53D9-4DB3-8BC8-67D976C5CB48}" destId="{AF2A7D99-5F74-4806-B01A-3ECB8336B7C6}" srcOrd="3" destOrd="0" parTransId="{3D58203F-CE23-4D7B-A36A-70C78F4B6421}" sibTransId="{AB4F552B-69AF-4497-8A40-3D3CF5D26C46}"/>
    <dgm:cxn modelId="{0A0D7E0F-D05C-4B06-9F93-4275CDF793DA}" type="presOf" srcId="{E65F8BE3-53D9-4DB3-8BC8-67D976C5CB48}" destId="{3289B55C-78E3-4AC2-933E-E6300CB5D7A1}" srcOrd="0" destOrd="0" presId="urn:microsoft.com/office/officeart/2005/8/layout/list1"/>
    <dgm:cxn modelId="{99125119-4DF1-4A34-AC32-9BC7E705D0B3}" type="presOf" srcId="{8C7947C9-5311-4648-91C5-3FC21991C2EE}" destId="{50E877E0-3E32-4059-8D07-8AD2624B0648}" srcOrd="1" destOrd="0" presId="urn:microsoft.com/office/officeart/2005/8/layout/list1"/>
    <dgm:cxn modelId="{34C8AD37-A628-4F44-B339-5C466864C138}" type="presOf" srcId="{AF2A7D99-5F74-4806-B01A-3ECB8336B7C6}" destId="{D9D5451A-A685-4F89-8282-F7C6081FC090}" srcOrd="0" destOrd="0" presId="urn:microsoft.com/office/officeart/2005/8/layout/list1"/>
    <dgm:cxn modelId="{32EFFE39-8EB3-46F3-AA00-B210393F4741}" type="presOf" srcId="{8C7947C9-5311-4648-91C5-3FC21991C2EE}" destId="{596540CD-63DC-44F1-A6DF-82C49161595B}" srcOrd="0" destOrd="0" presId="urn:microsoft.com/office/officeart/2005/8/layout/list1"/>
    <dgm:cxn modelId="{43BCFA5F-2023-49C3-942B-CEF9E9CFCA6C}" srcId="{E65F8BE3-53D9-4DB3-8BC8-67D976C5CB48}" destId="{F86D141A-9C32-4F0F-B7F8-17CBCEEC980F}" srcOrd="1" destOrd="0" parTransId="{CBCAB77A-F99F-4A7D-A8E6-6D2ECFF2726C}" sibTransId="{A6BA90A6-946A-44FF-8D59-9E11086D232F}"/>
    <dgm:cxn modelId="{9D6D9F44-8DE1-46BC-8CA9-0E47AD868043}" type="presOf" srcId="{5E883CC8-CB47-4C6C-B510-E815287070DD}" destId="{DA86C81A-A594-4A6E-9820-B84C4A0D8324}" srcOrd="0" destOrd="0" presId="urn:microsoft.com/office/officeart/2005/8/layout/list1"/>
    <dgm:cxn modelId="{8B1DBC73-E269-4BF4-AF32-2D8771EA5D60}" srcId="{E65F8BE3-53D9-4DB3-8BC8-67D976C5CB48}" destId="{5E883CC8-CB47-4C6C-B510-E815287070DD}" srcOrd="0" destOrd="0" parTransId="{59ADDB2D-DF2B-42EE-A068-385D989BF964}" sibTransId="{F4E40694-5F26-4207-9AFF-D71094454BA5}"/>
    <dgm:cxn modelId="{590AD0A2-46D1-419F-BAB7-E05AE0A88EBB}" type="presOf" srcId="{F86D141A-9C32-4F0F-B7F8-17CBCEEC980F}" destId="{25EC61B0-964D-4A22-A92C-0E3DAC284176}" srcOrd="0" destOrd="0" presId="urn:microsoft.com/office/officeart/2005/8/layout/list1"/>
    <dgm:cxn modelId="{EC4F0EAC-671B-4D81-B9F2-06FD96B08260}" type="presOf" srcId="{5E883CC8-CB47-4C6C-B510-E815287070DD}" destId="{374BDB09-C721-4D1C-AA8D-D93EBAF7D087}" srcOrd="1" destOrd="0" presId="urn:microsoft.com/office/officeart/2005/8/layout/list1"/>
    <dgm:cxn modelId="{729B76B1-BEF5-461D-8A82-1A50A2B2AFBA}" srcId="{E65F8BE3-53D9-4DB3-8BC8-67D976C5CB48}" destId="{8C7947C9-5311-4648-91C5-3FC21991C2EE}" srcOrd="2" destOrd="0" parTransId="{E646BB8D-8D53-42A0-9467-28987EF68C89}" sibTransId="{439FC5A2-63EE-433B-9F1B-B09FF133A03F}"/>
    <dgm:cxn modelId="{5314EEB2-D2AC-4221-BF20-7BB6F8D6CD1B}" type="presOf" srcId="{AF2A7D99-5F74-4806-B01A-3ECB8336B7C6}" destId="{6F8A4701-34C2-4BF8-8635-8E6A4F183AC6}" srcOrd="1" destOrd="0" presId="urn:microsoft.com/office/officeart/2005/8/layout/list1"/>
    <dgm:cxn modelId="{83EF65EE-D273-43BC-97A4-9D1C44A48817}" type="presOf" srcId="{F86D141A-9C32-4F0F-B7F8-17CBCEEC980F}" destId="{13BCF8C8-87FA-4488-A295-A9AA97BDAF3B}" srcOrd="1" destOrd="0" presId="urn:microsoft.com/office/officeart/2005/8/layout/list1"/>
    <dgm:cxn modelId="{CB9AEEE0-0A9A-4DE5-85D2-B9B564EE4AD2}" type="presParOf" srcId="{3289B55C-78E3-4AC2-933E-E6300CB5D7A1}" destId="{B428582E-13E1-44C1-BC1F-AF727A194777}" srcOrd="0" destOrd="0" presId="urn:microsoft.com/office/officeart/2005/8/layout/list1"/>
    <dgm:cxn modelId="{5596CA2F-0045-4839-A4C5-1088B5807085}" type="presParOf" srcId="{B428582E-13E1-44C1-BC1F-AF727A194777}" destId="{DA86C81A-A594-4A6E-9820-B84C4A0D8324}" srcOrd="0" destOrd="0" presId="urn:microsoft.com/office/officeart/2005/8/layout/list1"/>
    <dgm:cxn modelId="{295B0085-937A-4C2F-9FC3-DD5AB21434BE}" type="presParOf" srcId="{B428582E-13E1-44C1-BC1F-AF727A194777}" destId="{374BDB09-C721-4D1C-AA8D-D93EBAF7D087}" srcOrd="1" destOrd="0" presId="urn:microsoft.com/office/officeart/2005/8/layout/list1"/>
    <dgm:cxn modelId="{4D0745EC-FF2B-4DA3-ADD1-AF27C34BBC71}" type="presParOf" srcId="{3289B55C-78E3-4AC2-933E-E6300CB5D7A1}" destId="{CE0FAEFC-325B-4502-B0DF-5E86EC8F98F9}" srcOrd="1" destOrd="0" presId="urn:microsoft.com/office/officeart/2005/8/layout/list1"/>
    <dgm:cxn modelId="{4CBC2C59-BB94-4F78-9601-E847CB202280}" type="presParOf" srcId="{3289B55C-78E3-4AC2-933E-E6300CB5D7A1}" destId="{2605495A-5B8B-4871-89AA-04B2CAABF1D8}" srcOrd="2" destOrd="0" presId="urn:microsoft.com/office/officeart/2005/8/layout/list1"/>
    <dgm:cxn modelId="{08DFD481-CE52-4C5A-8C3D-2BA711F70A03}" type="presParOf" srcId="{3289B55C-78E3-4AC2-933E-E6300CB5D7A1}" destId="{D0972E3F-6FAF-4812-990C-F6CA06F54166}" srcOrd="3" destOrd="0" presId="urn:microsoft.com/office/officeart/2005/8/layout/list1"/>
    <dgm:cxn modelId="{0197CF98-6FBD-4068-BB8D-FB18AB99D674}" type="presParOf" srcId="{3289B55C-78E3-4AC2-933E-E6300CB5D7A1}" destId="{A474664D-1989-4DEE-BB61-37B232761DFF}" srcOrd="4" destOrd="0" presId="urn:microsoft.com/office/officeart/2005/8/layout/list1"/>
    <dgm:cxn modelId="{E36B207B-B270-4E2A-91F1-B5A29B82D08B}" type="presParOf" srcId="{A474664D-1989-4DEE-BB61-37B232761DFF}" destId="{25EC61B0-964D-4A22-A92C-0E3DAC284176}" srcOrd="0" destOrd="0" presId="urn:microsoft.com/office/officeart/2005/8/layout/list1"/>
    <dgm:cxn modelId="{CA89A85D-0179-4F53-91F1-DB27FF5AF06C}" type="presParOf" srcId="{A474664D-1989-4DEE-BB61-37B232761DFF}" destId="{13BCF8C8-87FA-4488-A295-A9AA97BDAF3B}" srcOrd="1" destOrd="0" presId="urn:microsoft.com/office/officeart/2005/8/layout/list1"/>
    <dgm:cxn modelId="{C7359EFA-F2D9-45C3-BFE1-C1E4563940B3}" type="presParOf" srcId="{3289B55C-78E3-4AC2-933E-E6300CB5D7A1}" destId="{1D1341B5-12D4-4064-885B-0DA83BE07E13}" srcOrd="5" destOrd="0" presId="urn:microsoft.com/office/officeart/2005/8/layout/list1"/>
    <dgm:cxn modelId="{54BAC6CE-D54A-4014-A7C0-A59A699A17D6}" type="presParOf" srcId="{3289B55C-78E3-4AC2-933E-E6300CB5D7A1}" destId="{45B44F21-8E02-4EB0-954A-0FC4D303477F}" srcOrd="6" destOrd="0" presId="urn:microsoft.com/office/officeart/2005/8/layout/list1"/>
    <dgm:cxn modelId="{EAE41923-008F-4C42-9F6A-3F66F6E1D5A2}" type="presParOf" srcId="{3289B55C-78E3-4AC2-933E-E6300CB5D7A1}" destId="{305E9439-760C-4A12-A67A-0F3B39197C91}" srcOrd="7" destOrd="0" presId="urn:microsoft.com/office/officeart/2005/8/layout/list1"/>
    <dgm:cxn modelId="{2B5CF5F9-9DE9-481D-8F75-F095E6BFFD7A}" type="presParOf" srcId="{3289B55C-78E3-4AC2-933E-E6300CB5D7A1}" destId="{908E421C-4F49-4C10-A063-E1A253ECBC65}" srcOrd="8" destOrd="0" presId="urn:microsoft.com/office/officeart/2005/8/layout/list1"/>
    <dgm:cxn modelId="{27A7CD7E-AEE6-4524-B29A-E6F5C5E9985D}" type="presParOf" srcId="{908E421C-4F49-4C10-A063-E1A253ECBC65}" destId="{596540CD-63DC-44F1-A6DF-82C49161595B}" srcOrd="0" destOrd="0" presId="urn:microsoft.com/office/officeart/2005/8/layout/list1"/>
    <dgm:cxn modelId="{742D59CF-5C84-4F7C-8976-16A82707DD69}" type="presParOf" srcId="{908E421C-4F49-4C10-A063-E1A253ECBC65}" destId="{50E877E0-3E32-4059-8D07-8AD2624B0648}" srcOrd="1" destOrd="0" presId="urn:microsoft.com/office/officeart/2005/8/layout/list1"/>
    <dgm:cxn modelId="{F0FDA5C6-AF4F-461A-AD7D-9D347490015D}" type="presParOf" srcId="{3289B55C-78E3-4AC2-933E-E6300CB5D7A1}" destId="{47936379-246A-4882-8309-FFD7F78DFE84}" srcOrd="9" destOrd="0" presId="urn:microsoft.com/office/officeart/2005/8/layout/list1"/>
    <dgm:cxn modelId="{70ADFCC3-220F-4E85-A1D5-FDB580FAB5DA}" type="presParOf" srcId="{3289B55C-78E3-4AC2-933E-E6300CB5D7A1}" destId="{B3BA9DD2-7392-4EA6-8BEB-CB099DBF8EDE}" srcOrd="10" destOrd="0" presId="urn:microsoft.com/office/officeart/2005/8/layout/list1"/>
    <dgm:cxn modelId="{6BA364A4-C3A6-4C0D-B67C-870F8EDD3A5F}" type="presParOf" srcId="{3289B55C-78E3-4AC2-933E-E6300CB5D7A1}" destId="{7C0F7E72-4226-4ECC-A7D0-6AE4ED9C082A}" srcOrd="11" destOrd="0" presId="urn:microsoft.com/office/officeart/2005/8/layout/list1"/>
    <dgm:cxn modelId="{425BFA96-D53A-4F5B-AA5B-EC9FF07D8ABA}" type="presParOf" srcId="{3289B55C-78E3-4AC2-933E-E6300CB5D7A1}" destId="{D2767BD6-4F32-4226-A80A-60A08CD4D98A}" srcOrd="12" destOrd="0" presId="urn:microsoft.com/office/officeart/2005/8/layout/list1"/>
    <dgm:cxn modelId="{2ED68062-7689-4E29-BF92-A03E905FEB3F}" type="presParOf" srcId="{D2767BD6-4F32-4226-A80A-60A08CD4D98A}" destId="{D9D5451A-A685-4F89-8282-F7C6081FC090}" srcOrd="0" destOrd="0" presId="urn:microsoft.com/office/officeart/2005/8/layout/list1"/>
    <dgm:cxn modelId="{24EF97E3-26EF-4157-A29A-C4F3039FB769}" type="presParOf" srcId="{D2767BD6-4F32-4226-A80A-60A08CD4D98A}" destId="{6F8A4701-34C2-4BF8-8635-8E6A4F183AC6}" srcOrd="1" destOrd="0" presId="urn:microsoft.com/office/officeart/2005/8/layout/list1"/>
    <dgm:cxn modelId="{D2DA28B0-7751-4F87-9630-3540737F48C2}" type="presParOf" srcId="{3289B55C-78E3-4AC2-933E-E6300CB5D7A1}" destId="{3FCFE46B-1782-4F45-AFFC-5DA331312494}" srcOrd="13" destOrd="0" presId="urn:microsoft.com/office/officeart/2005/8/layout/list1"/>
    <dgm:cxn modelId="{841D9043-76D8-4CC6-8420-C484509252F4}" type="presParOf" srcId="{3289B55C-78E3-4AC2-933E-E6300CB5D7A1}" destId="{E1AC511A-DD0F-4703-80B2-6C8CD89AE26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5F8BE3-53D9-4DB3-8BC8-67D976C5CB48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sk-SK"/>
        </a:p>
      </dgm:t>
    </dgm:pt>
    <dgm:pt modelId="{5E883CC8-CB47-4C6C-B510-E815287070DD}">
      <dgm:prSet phldrT="[Text]"/>
      <dgm:spPr/>
      <dgm:t>
        <a:bodyPr/>
        <a:lstStyle/>
        <a:p>
          <a:r>
            <a:rPr lang="en-GB" dirty="0"/>
            <a:t>Good conductor</a:t>
          </a:r>
          <a:endParaRPr lang="sk-SK" dirty="0"/>
        </a:p>
      </dgm:t>
    </dgm:pt>
    <dgm:pt modelId="{59ADDB2D-DF2B-42EE-A068-385D989BF964}" type="parTrans" cxnId="{8B1DBC73-E269-4BF4-AF32-2D8771EA5D60}">
      <dgm:prSet/>
      <dgm:spPr/>
      <dgm:t>
        <a:bodyPr/>
        <a:lstStyle/>
        <a:p>
          <a:endParaRPr lang="sk-SK"/>
        </a:p>
      </dgm:t>
    </dgm:pt>
    <dgm:pt modelId="{F4E40694-5F26-4207-9AFF-D71094454BA5}" type="sibTrans" cxnId="{8B1DBC73-E269-4BF4-AF32-2D8771EA5D60}">
      <dgm:prSet/>
      <dgm:spPr/>
      <dgm:t>
        <a:bodyPr/>
        <a:lstStyle/>
        <a:p>
          <a:endParaRPr lang="sk-SK"/>
        </a:p>
      </dgm:t>
    </dgm:pt>
    <dgm:pt modelId="{A5FF549C-C962-4A37-98B4-426799409B4D}">
      <dgm:prSet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en-GB" dirty="0"/>
            <a:t>tensile</a:t>
          </a:r>
          <a:endParaRPr lang="sk-SK" dirty="0"/>
        </a:p>
      </dgm:t>
    </dgm:pt>
    <dgm:pt modelId="{28585180-4D36-486C-BB9A-14D0A4392250}" type="parTrans" cxnId="{70928C57-FFC5-4BBC-BDA8-C0C1975C5CD0}">
      <dgm:prSet/>
      <dgm:spPr/>
      <dgm:t>
        <a:bodyPr/>
        <a:lstStyle/>
        <a:p>
          <a:endParaRPr lang="sk-SK"/>
        </a:p>
      </dgm:t>
    </dgm:pt>
    <dgm:pt modelId="{70D961B0-2E71-4B76-9550-F15262B8FC0C}" type="sibTrans" cxnId="{70928C57-FFC5-4BBC-BDA8-C0C1975C5CD0}">
      <dgm:prSet/>
      <dgm:spPr/>
      <dgm:t>
        <a:bodyPr/>
        <a:lstStyle/>
        <a:p>
          <a:endParaRPr lang="sk-SK"/>
        </a:p>
      </dgm:t>
    </dgm:pt>
    <dgm:pt modelId="{B0DA5662-E208-4EE9-921E-0711EF05B81D}">
      <dgm:prSet/>
      <dgm:spPr/>
      <dgm:t>
        <a:bodyPr/>
        <a:lstStyle/>
        <a:p>
          <a:pPr>
            <a:buClrTx/>
            <a:buSzTx/>
            <a:buFont typeface="Arial" panose="020B0604020202020204" pitchFamily="34" charset="0"/>
            <a:buNone/>
          </a:pPr>
          <a:r>
            <a:rPr lang="sk-SK" dirty="0"/>
            <a:t>F</a:t>
          </a:r>
          <a:r>
            <a:rPr lang="en-GB" dirty="0"/>
            <a:t>erromagnetic</a:t>
          </a:r>
          <a:endParaRPr lang="sk-SK" dirty="0"/>
        </a:p>
      </dgm:t>
    </dgm:pt>
    <dgm:pt modelId="{96A74946-A2A8-4099-852A-D5F1A4A5A2DD}" type="parTrans" cxnId="{21FC929B-FAE6-462A-8FF7-60344101B914}">
      <dgm:prSet/>
      <dgm:spPr/>
      <dgm:t>
        <a:bodyPr/>
        <a:lstStyle/>
        <a:p>
          <a:endParaRPr lang="sk-SK"/>
        </a:p>
      </dgm:t>
    </dgm:pt>
    <dgm:pt modelId="{EC2DB37D-E6B3-4D93-9E7F-4E968D3D665C}" type="sibTrans" cxnId="{21FC929B-FAE6-462A-8FF7-60344101B914}">
      <dgm:prSet/>
      <dgm:spPr/>
      <dgm:t>
        <a:bodyPr/>
        <a:lstStyle/>
        <a:p>
          <a:endParaRPr lang="sk-SK"/>
        </a:p>
      </dgm:t>
    </dgm:pt>
    <dgm:pt modelId="{3289B55C-78E3-4AC2-933E-E6300CB5D7A1}" type="pres">
      <dgm:prSet presAssocID="{E65F8BE3-53D9-4DB3-8BC8-67D976C5CB48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B428582E-13E1-44C1-BC1F-AF727A194777}" type="pres">
      <dgm:prSet presAssocID="{5E883CC8-CB47-4C6C-B510-E815287070DD}" presName="parentLin" presStyleCnt="0"/>
      <dgm:spPr/>
    </dgm:pt>
    <dgm:pt modelId="{DA86C81A-A594-4A6E-9820-B84C4A0D8324}" type="pres">
      <dgm:prSet presAssocID="{5E883CC8-CB47-4C6C-B510-E815287070DD}" presName="parentLeftMargin" presStyleLbl="node1" presStyleIdx="0" presStyleCnt="3"/>
      <dgm:spPr/>
    </dgm:pt>
    <dgm:pt modelId="{374BDB09-C721-4D1C-AA8D-D93EBAF7D087}" type="pres">
      <dgm:prSet presAssocID="{5E883CC8-CB47-4C6C-B510-E815287070DD}" presName="parentText" presStyleLbl="node1" presStyleIdx="0" presStyleCnt="3" custLinFactNeighborX="-2344" custLinFactNeighborY="-3796">
        <dgm:presLayoutVars>
          <dgm:chMax val="0"/>
          <dgm:bulletEnabled val="1"/>
        </dgm:presLayoutVars>
      </dgm:prSet>
      <dgm:spPr/>
    </dgm:pt>
    <dgm:pt modelId="{CE0FAEFC-325B-4502-B0DF-5E86EC8F98F9}" type="pres">
      <dgm:prSet presAssocID="{5E883CC8-CB47-4C6C-B510-E815287070DD}" presName="negativeSpace" presStyleCnt="0"/>
      <dgm:spPr/>
    </dgm:pt>
    <dgm:pt modelId="{2605495A-5B8B-4871-89AA-04B2CAABF1D8}" type="pres">
      <dgm:prSet presAssocID="{5E883CC8-CB47-4C6C-B510-E815287070DD}" presName="childText" presStyleLbl="conFgAcc1" presStyleIdx="0" presStyleCnt="3" custLinFactNeighborX="355" custLinFactNeighborY="-5512">
        <dgm:presLayoutVars>
          <dgm:bulletEnabled val="1"/>
        </dgm:presLayoutVars>
      </dgm:prSet>
      <dgm:spPr/>
    </dgm:pt>
    <dgm:pt modelId="{D0972E3F-6FAF-4812-990C-F6CA06F54166}" type="pres">
      <dgm:prSet presAssocID="{F4E40694-5F26-4207-9AFF-D71094454BA5}" presName="spaceBetweenRectangles" presStyleCnt="0"/>
      <dgm:spPr/>
    </dgm:pt>
    <dgm:pt modelId="{1695687F-929B-46DF-ACCA-C78CAC25B4CD}" type="pres">
      <dgm:prSet presAssocID="{A5FF549C-C962-4A37-98B4-426799409B4D}" presName="parentLin" presStyleCnt="0"/>
      <dgm:spPr/>
    </dgm:pt>
    <dgm:pt modelId="{2CF16B23-1D27-49C1-B49E-BCF145E4BFB2}" type="pres">
      <dgm:prSet presAssocID="{A5FF549C-C962-4A37-98B4-426799409B4D}" presName="parentLeftMargin" presStyleLbl="node1" presStyleIdx="0" presStyleCnt="3"/>
      <dgm:spPr/>
    </dgm:pt>
    <dgm:pt modelId="{20C6F54C-B7B7-4431-A5E5-1FFF174263B4}" type="pres">
      <dgm:prSet presAssocID="{A5FF549C-C962-4A37-98B4-426799409B4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8038DBB-4729-4823-B259-9A96F60F622E}" type="pres">
      <dgm:prSet presAssocID="{A5FF549C-C962-4A37-98B4-426799409B4D}" presName="negativeSpace" presStyleCnt="0"/>
      <dgm:spPr/>
    </dgm:pt>
    <dgm:pt modelId="{2233C41B-B79F-476E-8441-0AD6CEF00B57}" type="pres">
      <dgm:prSet presAssocID="{A5FF549C-C962-4A37-98B4-426799409B4D}" presName="childText" presStyleLbl="conFgAcc1" presStyleIdx="1" presStyleCnt="3">
        <dgm:presLayoutVars>
          <dgm:bulletEnabled val="1"/>
        </dgm:presLayoutVars>
      </dgm:prSet>
      <dgm:spPr/>
    </dgm:pt>
    <dgm:pt modelId="{39D86461-50DE-4651-9391-38F8E3A13C84}" type="pres">
      <dgm:prSet presAssocID="{70D961B0-2E71-4B76-9550-F15262B8FC0C}" presName="spaceBetweenRectangles" presStyleCnt="0"/>
      <dgm:spPr/>
    </dgm:pt>
    <dgm:pt modelId="{DAC3819C-3042-4C0A-BB16-91A1C40B3E8A}" type="pres">
      <dgm:prSet presAssocID="{B0DA5662-E208-4EE9-921E-0711EF05B81D}" presName="parentLin" presStyleCnt="0"/>
      <dgm:spPr/>
    </dgm:pt>
    <dgm:pt modelId="{CFD71498-A5CE-458E-B6C1-B0111A112D87}" type="pres">
      <dgm:prSet presAssocID="{B0DA5662-E208-4EE9-921E-0711EF05B81D}" presName="parentLeftMargin" presStyleLbl="node1" presStyleIdx="1" presStyleCnt="3"/>
      <dgm:spPr/>
    </dgm:pt>
    <dgm:pt modelId="{669311EE-8460-4A22-864D-50B2963D6C0D}" type="pres">
      <dgm:prSet presAssocID="{B0DA5662-E208-4EE9-921E-0711EF05B81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8BB491C-48BF-4671-93D5-2072AF185FC7}" type="pres">
      <dgm:prSet presAssocID="{B0DA5662-E208-4EE9-921E-0711EF05B81D}" presName="negativeSpace" presStyleCnt="0"/>
      <dgm:spPr/>
    </dgm:pt>
    <dgm:pt modelId="{1A425D74-AFB8-4AFA-B388-F9978C008D4C}" type="pres">
      <dgm:prSet presAssocID="{B0DA5662-E208-4EE9-921E-0711EF05B81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A0D7E0F-D05C-4B06-9F93-4275CDF793DA}" type="presOf" srcId="{E65F8BE3-53D9-4DB3-8BC8-67D976C5CB48}" destId="{3289B55C-78E3-4AC2-933E-E6300CB5D7A1}" srcOrd="0" destOrd="0" presId="urn:microsoft.com/office/officeart/2005/8/layout/list1"/>
    <dgm:cxn modelId="{B316472A-DB2B-4AA2-B76E-AA3AC8D704F2}" type="presOf" srcId="{B0DA5662-E208-4EE9-921E-0711EF05B81D}" destId="{669311EE-8460-4A22-864D-50B2963D6C0D}" srcOrd="1" destOrd="0" presId="urn:microsoft.com/office/officeart/2005/8/layout/list1"/>
    <dgm:cxn modelId="{9D6D9F44-8DE1-46BC-8CA9-0E47AD868043}" type="presOf" srcId="{5E883CC8-CB47-4C6C-B510-E815287070DD}" destId="{DA86C81A-A594-4A6E-9820-B84C4A0D8324}" srcOrd="0" destOrd="0" presId="urn:microsoft.com/office/officeart/2005/8/layout/list1"/>
    <dgm:cxn modelId="{8B1DBC73-E269-4BF4-AF32-2D8771EA5D60}" srcId="{E65F8BE3-53D9-4DB3-8BC8-67D976C5CB48}" destId="{5E883CC8-CB47-4C6C-B510-E815287070DD}" srcOrd="0" destOrd="0" parTransId="{59ADDB2D-DF2B-42EE-A068-385D989BF964}" sibTransId="{F4E40694-5F26-4207-9AFF-D71094454BA5}"/>
    <dgm:cxn modelId="{7187EE56-1ADE-4162-B6FC-E3BF3F034517}" type="presOf" srcId="{B0DA5662-E208-4EE9-921E-0711EF05B81D}" destId="{CFD71498-A5CE-458E-B6C1-B0111A112D87}" srcOrd="0" destOrd="0" presId="urn:microsoft.com/office/officeart/2005/8/layout/list1"/>
    <dgm:cxn modelId="{70928C57-FFC5-4BBC-BDA8-C0C1975C5CD0}" srcId="{E65F8BE3-53D9-4DB3-8BC8-67D976C5CB48}" destId="{A5FF549C-C962-4A37-98B4-426799409B4D}" srcOrd="1" destOrd="0" parTransId="{28585180-4D36-486C-BB9A-14D0A4392250}" sibTransId="{70D961B0-2E71-4B76-9550-F15262B8FC0C}"/>
    <dgm:cxn modelId="{97AF4092-2482-4ED5-B325-AEB547F1C85C}" type="presOf" srcId="{A5FF549C-C962-4A37-98B4-426799409B4D}" destId="{2CF16B23-1D27-49C1-B49E-BCF145E4BFB2}" srcOrd="0" destOrd="0" presId="urn:microsoft.com/office/officeart/2005/8/layout/list1"/>
    <dgm:cxn modelId="{21FC929B-FAE6-462A-8FF7-60344101B914}" srcId="{E65F8BE3-53D9-4DB3-8BC8-67D976C5CB48}" destId="{B0DA5662-E208-4EE9-921E-0711EF05B81D}" srcOrd="2" destOrd="0" parTransId="{96A74946-A2A8-4099-852A-D5F1A4A5A2DD}" sibTransId="{EC2DB37D-E6B3-4D93-9E7F-4E968D3D665C}"/>
    <dgm:cxn modelId="{EC4F0EAC-671B-4D81-B9F2-06FD96B08260}" type="presOf" srcId="{5E883CC8-CB47-4C6C-B510-E815287070DD}" destId="{374BDB09-C721-4D1C-AA8D-D93EBAF7D087}" srcOrd="1" destOrd="0" presId="urn:microsoft.com/office/officeart/2005/8/layout/list1"/>
    <dgm:cxn modelId="{95F88ED3-A21B-4763-B41D-60B95D8CD647}" type="presOf" srcId="{A5FF549C-C962-4A37-98B4-426799409B4D}" destId="{20C6F54C-B7B7-4431-A5E5-1FFF174263B4}" srcOrd="1" destOrd="0" presId="urn:microsoft.com/office/officeart/2005/8/layout/list1"/>
    <dgm:cxn modelId="{CB9AEEE0-0A9A-4DE5-85D2-B9B564EE4AD2}" type="presParOf" srcId="{3289B55C-78E3-4AC2-933E-E6300CB5D7A1}" destId="{B428582E-13E1-44C1-BC1F-AF727A194777}" srcOrd="0" destOrd="0" presId="urn:microsoft.com/office/officeart/2005/8/layout/list1"/>
    <dgm:cxn modelId="{5596CA2F-0045-4839-A4C5-1088B5807085}" type="presParOf" srcId="{B428582E-13E1-44C1-BC1F-AF727A194777}" destId="{DA86C81A-A594-4A6E-9820-B84C4A0D8324}" srcOrd="0" destOrd="0" presId="urn:microsoft.com/office/officeart/2005/8/layout/list1"/>
    <dgm:cxn modelId="{295B0085-937A-4C2F-9FC3-DD5AB21434BE}" type="presParOf" srcId="{B428582E-13E1-44C1-BC1F-AF727A194777}" destId="{374BDB09-C721-4D1C-AA8D-D93EBAF7D087}" srcOrd="1" destOrd="0" presId="urn:microsoft.com/office/officeart/2005/8/layout/list1"/>
    <dgm:cxn modelId="{4D0745EC-FF2B-4DA3-ADD1-AF27C34BBC71}" type="presParOf" srcId="{3289B55C-78E3-4AC2-933E-E6300CB5D7A1}" destId="{CE0FAEFC-325B-4502-B0DF-5E86EC8F98F9}" srcOrd="1" destOrd="0" presId="urn:microsoft.com/office/officeart/2005/8/layout/list1"/>
    <dgm:cxn modelId="{4CBC2C59-BB94-4F78-9601-E847CB202280}" type="presParOf" srcId="{3289B55C-78E3-4AC2-933E-E6300CB5D7A1}" destId="{2605495A-5B8B-4871-89AA-04B2CAABF1D8}" srcOrd="2" destOrd="0" presId="urn:microsoft.com/office/officeart/2005/8/layout/list1"/>
    <dgm:cxn modelId="{08DFD481-CE52-4C5A-8C3D-2BA711F70A03}" type="presParOf" srcId="{3289B55C-78E3-4AC2-933E-E6300CB5D7A1}" destId="{D0972E3F-6FAF-4812-990C-F6CA06F54166}" srcOrd="3" destOrd="0" presId="urn:microsoft.com/office/officeart/2005/8/layout/list1"/>
    <dgm:cxn modelId="{91926FE1-7E42-4E34-8963-D66093888A29}" type="presParOf" srcId="{3289B55C-78E3-4AC2-933E-E6300CB5D7A1}" destId="{1695687F-929B-46DF-ACCA-C78CAC25B4CD}" srcOrd="4" destOrd="0" presId="urn:microsoft.com/office/officeart/2005/8/layout/list1"/>
    <dgm:cxn modelId="{1B29A853-FC80-4223-932C-F7A82E6D171A}" type="presParOf" srcId="{1695687F-929B-46DF-ACCA-C78CAC25B4CD}" destId="{2CF16B23-1D27-49C1-B49E-BCF145E4BFB2}" srcOrd="0" destOrd="0" presId="urn:microsoft.com/office/officeart/2005/8/layout/list1"/>
    <dgm:cxn modelId="{694CAD61-B4F3-4341-8C8B-27A7C40D5E98}" type="presParOf" srcId="{1695687F-929B-46DF-ACCA-C78CAC25B4CD}" destId="{20C6F54C-B7B7-4431-A5E5-1FFF174263B4}" srcOrd="1" destOrd="0" presId="urn:microsoft.com/office/officeart/2005/8/layout/list1"/>
    <dgm:cxn modelId="{17C69CE7-1511-484C-8E07-0783FE78001E}" type="presParOf" srcId="{3289B55C-78E3-4AC2-933E-E6300CB5D7A1}" destId="{28038DBB-4729-4823-B259-9A96F60F622E}" srcOrd="5" destOrd="0" presId="urn:microsoft.com/office/officeart/2005/8/layout/list1"/>
    <dgm:cxn modelId="{7F70C06A-AEAF-4646-B015-6DB2D8B5EDF0}" type="presParOf" srcId="{3289B55C-78E3-4AC2-933E-E6300CB5D7A1}" destId="{2233C41B-B79F-476E-8441-0AD6CEF00B57}" srcOrd="6" destOrd="0" presId="urn:microsoft.com/office/officeart/2005/8/layout/list1"/>
    <dgm:cxn modelId="{37CCA744-3487-4091-9FD0-90E48E1CEC20}" type="presParOf" srcId="{3289B55C-78E3-4AC2-933E-E6300CB5D7A1}" destId="{39D86461-50DE-4651-9391-38F8E3A13C84}" srcOrd="7" destOrd="0" presId="urn:microsoft.com/office/officeart/2005/8/layout/list1"/>
    <dgm:cxn modelId="{03AB0CAA-E102-42C3-AE0E-D6B93E72899F}" type="presParOf" srcId="{3289B55C-78E3-4AC2-933E-E6300CB5D7A1}" destId="{DAC3819C-3042-4C0A-BB16-91A1C40B3E8A}" srcOrd="8" destOrd="0" presId="urn:microsoft.com/office/officeart/2005/8/layout/list1"/>
    <dgm:cxn modelId="{7F06D4F5-5351-4B36-9167-93A616E33CF2}" type="presParOf" srcId="{DAC3819C-3042-4C0A-BB16-91A1C40B3E8A}" destId="{CFD71498-A5CE-458E-B6C1-B0111A112D87}" srcOrd="0" destOrd="0" presId="urn:microsoft.com/office/officeart/2005/8/layout/list1"/>
    <dgm:cxn modelId="{F1658A38-D9E8-4782-8F3C-837214FC83AE}" type="presParOf" srcId="{DAC3819C-3042-4C0A-BB16-91A1C40B3E8A}" destId="{669311EE-8460-4A22-864D-50B2963D6C0D}" srcOrd="1" destOrd="0" presId="urn:microsoft.com/office/officeart/2005/8/layout/list1"/>
    <dgm:cxn modelId="{7AB224B5-2B14-412D-8A6E-5CAA43119C84}" type="presParOf" srcId="{3289B55C-78E3-4AC2-933E-E6300CB5D7A1}" destId="{08BB491C-48BF-4671-93D5-2072AF185FC7}" srcOrd="9" destOrd="0" presId="urn:microsoft.com/office/officeart/2005/8/layout/list1"/>
    <dgm:cxn modelId="{6C590B26-4580-4809-A846-A3A8019BC5E8}" type="presParOf" srcId="{3289B55C-78E3-4AC2-933E-E6300CB5D7A1}" destId="{1A425D74-AFB8-4AFA-B388-F9978C008D4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9E3173-0F80-4A6C-9640-BB82AA163233}" type="doc">
      <dgm:prSet loTypeId="urn:microsoft.com/office/officeart/2005/8/layout/l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k-SK"/>
        </a:p>
      </dgm:t>
    </dgm:pt>
    <dgm:pt modelId="{8E1EF311-B6E2-4215-9963-A0D093C15F18}">
      <dgm:prSet phldrT="[Text]"/>
      <dgm:spPr/>
      <dgm:t>
        <a:bodyPr/>
        <a:lstStyle/>
        <a:p>
          <a:r>
            <a:rPr lang="en-GB" dirty="0"/>
            <a:t>Non-toxic </a:t>
          </a:r>
          <a:endParaRPr lang="sk-SK" dirty="0"/>
        </a:p>
      </dgm:t>
    </dgm:pt>
    <dgm:pt modelId="{7D14D9E6-14A1-4012-A794-6AD989936025}" type="parTrans" cxnId="{10FFC570-9080-4534-8028-4899D02ABDF4}">
      <dgm:prSet/>
      <dgm:spPr/>
      <dgm:t>
        <a:bodyPr/>
        <a:lstStyle/>
        <a:p>
          <a:endParaRPr lang="sk-SK"/>
        </a:p>
      </dgm:t>
    </dgm:pt>
    <dgm:pt modelId="{22BC2A17-7D4D-4F44-B2ED-64503BBB535F}" type="sibTrans" cxnId="{10FFC570-9080-4534-8028-4899D02ABDF4}">
      <dgm:prSet/>
      <dgm:spPr/>
      <dgm:t>
        <a:bodyPr/>
        <a:lstStyle/>
        <a:p>
          <a:endParaRPr lang="sk-SK"/>
        </a:p>
      </dgm:t>
    </dgm:pt>
    <dgm:pt modelId="{CB7BBA1A-4899-4010-B932-951F5FC8B21E}">
      <dgm:prSet/>
      <dgm:spPr/>
      <dgm:t>
        <a:bodyPr/>
        <a:lstStyle/>
        <a:p>
          <a:r>
            <a:rPr lang="en-GB" dirty="0"/>
            <a:t>With steam</a:t>
          </a:r>
          <a:endParaRPr lang="en-GB" dirty="0">
            <a:sym typeface="Wingdings" panose="05000000000000000000" pitchFamily="2" charset="2"/>
          </a:endParaRPr>
        </a:p>
      </dgm:t>
    </dgm:pt>
    <dgm:pt modelId="{C3311FDC-5BCB-416F-B54A-2E9E7A128B88}" type="parTrans" cxnId="{118D5304-C43F-4E2A-995A-C0BE9FCF4DAE}">
      <dgm:prSet/>
      <dgm:spPr/>
      <dgm:t>
        <a:bodyPr/>
        <a:lstStyle/>
        <a:p>
          <a:endParaRPr lang="sk-SK"/>
        </a:p>
      </dgm:t>
    </dgm:pt>
    <dgm:pt modelId="{470A4908-C7AF-4594-9157-8C8B37E0E802}" type="sibTrans" cxnId="{118D5304-C43F-4E2A-995A-C0BE9FCF4DAE}">
      <dgm:prSet/>
      <dgm:spPr/>
      <dgm:t>
        <a:bodyPr/>
        <a:lstStyle/>
        <a:p>
          <a:endParaRPr lang="sk-SK"/>
        </a:p>
      </dgm:t>
    </dgm:pt>
    <dgm:pt modelId="{04BB8691-8E4B-4D0E-8B2E-4C9B1F334A99}">
      <dgm:prSet/>
      <dgm:spPr/>
      <dgm:t>
        <a:bodyPr/>
        <a:lstStyle/>
        <a:p>
          <a:r>
            <a:rPr lang="en-GB" dirty="0">
              <a:sym typeface="Wingdings" panose="05000000000000000000" pitchFamily="2" charset="2"/>
            </a:rPr>
            <a:t>With oxygen</a:t>
          </a:r>
        </a:p>
      </dgm:t>
    </dgm:pt>
    <dgm:pt modelId="{92A45DB4-EF89-42B6-806C-BB7F14DDBC52}" type="parTrans" cxnId="{45D9A4A4-0E03-4CF4-9284-7F8CFD75209C}">
      <dgm:prSet/>
      <dgm:spPr/>
      <dgm:t>
        <a:bodyPr/>
        <a:lstStyle/>
        <a:p>
          <a:endParaRPr lang="sk-SK"/>
        </a:p>
      </dgm:t>
    </dgm:pt>
    <dgm:pt modelId="{EDDA51D4-0224-45EA-9487-DE9C9989BC9D}" type="sibTrans" cxnId="{45D9A4A4-0E03-4CF4-9284-7F8CFD75209C}">
      <dgm:prSet/>
      <dgm:spPr/>
      <dgm:t>
        <a:bodyPr/>
        <a:lstStyle/>
        <a:p>
          <a:endParaRPr lang="sk-SK"/>
        </a:p>
      </dgm:t>
    </dgm:pt>
    <dgm:pt modelId="{D4D5E460-C98E-4D35-949D-AB36CF604CE8}">
      <dgm:prSet/>
      <dgm:spPr/>
      <dgm:t>
        <a:bodyPr/>
        <a:lstStyle/>
        <a:p>
          <a:r>
            <a:rPr lang="en-GB" dirty="0">
              <a:sym typeface="Wingdings" panose="05000000000000000000" pitchFamily="2" charset="2"/>
            </a:rPr>
            <a:t>hydrogen gas</a:t>
          </a:r>
        </a:p>
      </dgm:t>
    </dgm:pt>
    <dgm:pt modelId="{A911E67E-28FB-47D3-AD9E-1806D41E6A13}" type="parTrans" cxnId="{6A0677C7-A38D-403F-8AF5-A55BA3A29A48}">
      <dgm:prSet/>
      <dgm:spPr/>
      <dgm:t>
        <a:bodyPr/>
        <a:lstStyle/>
        <a:p>
          <a:endParaRPr lang="sk-SK"/>
        </a:p>
      </dgm:t>
    </dgm:pt>
    <dgm:pt modelId="{7AFE7D55-6524-4EF6-8DBF-4592ECB33B21}" type="sibTrans" cxnId="{6A0677C7-A38D-403F-8AF5-A55BA3A29A48}">
      <dgm:prSet/>
      <dgm:spPr/>
      <dgm:t>
        <a:bodyPr/>
        <a:lstStyle/>
        <a:p>
          <a:endParaRPr lang="sk-SK"/>
        </a:p>
      </dgm:t>
    </dgm:pt>
    <dgm:pt modelId="{8EBBE462-677A-4873-80B0-80D4A37848D3}">
      <dgm:prSet/>
      <dgm:spPr/>
      <dgm:t>
        <a:bodyPr/>
        <a:lstStyle/>
        <a:p>
          <a:r>
            <a:rPr lang="en-GB" dirty="0">
              <a:sym typeface="Wingdings" panose="05000000000000000000" pitchFamily="2" charset="2"/>
            </a:rPr>
            <a:t>iron oxide</a:t>
          </a:r>
        </a:p>
      </dgm:t>
    </dgm:pt>
    <dgm:pt modelId="{D4B5F6D7-6ADF-4C24-B52B-70980935FF31}" type="parTrans" cxnId="{9EBDE336-22D2-4D13-9290-B3F9B40A3ED7}">
      <dgm:prSet/>
      <dgm:spPr/>
      <dgm:t>
        <a:bodyPr/>
        <a:lstStyle/>
        <a:p>
          <a:endParaRPr lang="sk-SK"/>
        </a:p>
      </dgm:t>
    </dgm:pt>
    <dgm:pt modelId="{8DDA5ED4-9A87-42D9-BAC7-1A91E88FD45A}" type="sibTrans" cxnId="{9EBDE336-22D2-4D13-9290-B3F9B40A3ED7}">
      <dgm:prSet/>
      <dgm:spPr/>
      <dgm:t>
        <a:bodyPr/>
        <a:lstStyle/>
        <a:p>
          <a:endParaRPr lang="sk-SK"/>
        </a:p>
      </dgm:t>
    </dgm:pt>
    <dgm:pt modelId="{CF145557-AADF-4992-BF07-A85D501D367F}">
      <dgm:prSet/>
      <dgm:spPr/>
      <dgm:t>
        <a:bodyPr/>
        <a:lstStyle/>
        <a:p>
          <a:r>
            <a:rPr lang="en-GB" dirty="0">
              <a:sym typeface="Wingdings" panose="05000000000000000000" pitchFamily="2" charset="2"/>
            </a:rPr>
            <a:t>rust</a:t>
          </a:r>
        </a:p>
      </dgm:t>
    </dgm:pt>
    <dgm:pt modelId="{5546A1B3-767C-47F3-94AE-B7264FD673B5}" type="parTrans" cxnId="{191BC03C-A810-45A1-8771-00109AD1A8E8}">
      <dgm:prSet/>
      <dgm:spPr/>
      <dgm:t>
        <a:bodyPr/>
        <a:lstStyle/>
        <a:p>
          <a:endParaRPr lang="sk-SK"/>
        </a:p>
      </dgm:t>
    </dgm:pt>
    <dgm:pt modelId="{0445E891-7088-4E81-BC0E-F4F5E1EA4F40}" type="sibTrans" cxnId="{191BC03C-A810-45A1-8771-00109AD1A8E8}">
      <dgm:prSet/>
      <dgm:spPr/>
      <dgm:t>
        <a:bodyPr/>
        <a:lstStyle/>
        <a:p>
          <a:endParaRPr lang="sk-SK"/>
        </a:p>
      </dgm:t>
    </dgm:pt>
    <dgm:pt modelId="{270C97F5-02E1-4CFB-9908-72BF98498F45}">
      <dgm:prSet/>
      <dgm:spPr/>
      <dgm:t>
        <a:bodyPr/>
        <a:lstStyle/>
        <a:p>
          <a:r>
            <a:rPr lang="en-GB" dirty="0">
              <a:sym typeface="Wingdings" panose="05000000000000000000" pitchFamily="2" charset="2"/>
            </a:rPr>
            <a:t>Dissolves in acids</a:t>
          </a:r>
          <a:endParaRPr lang="sk-SK" dirty="0"/>
        </a:p>
      </dgm:t>
    </dgm:pt>
    <dgm:pt modelId="{1486C111-1475-46E8-9256-8D27FFA32013}" type="parTrans" cxnId="{685FF095-D642-495D-AE23-221ABD823EEC}">
      <dgm:prSet/>
      <dgm:spPr/>
      <dgm:t>
        <a:bodyPr/>
        <a:lstStyle/>
        <a:p>
          <a:endParaRPr lang="sk-SK"/>
        </a:p>
      </dgm:t>
    </dgm:pt>
    <dgm:pt modelId="{B449D14F-8D28-492E-90F4-BE099037C3F8}" type="sibTrans" cxnId="{685FF095-D642-495D-AE23-221ABD823EEC}">
      <dgm:prSet/>
      <dgm:spPr/>
      <dgm:t>
        <a:bodyPr/>
        <a:lstStyle/>
        <a:p>
          <a:endParaRPr lang="sk-SK"/>
        </a:p>
      </dgm:t>
    </dgm:pt>
    <dgm:pt modelId="{95BB9DFB-8B96-4BB5-927C-D8AFDBA82803}" type="pres">
      <dgm:prSet presAssocID="{249E3173-0F80-4A6C-9640-BB82AA163233}" presName="Name0" presStyleCnt="0">
        <dgm:presLayoutVars>
          <dgm:dir/>
          <dgm:animLvl val="lvl"/>
          <dgm:resizeHandles val="exact"/>
        </dgm:presLayoutVars>
      </dgm:prSet>
      <dgm:spPr/>
    </dgm:pt>
    <dgm:pt modelId="{04A627BA-AFA9-447C-944B-16444D5134CA}" type="pres">
      <dgm:prSet presAssocID="{8E1EF311-B6E2-4215-9963-A0D093C15F18}" presName="vertFlow" presStyleCnt="0"/>
      <dgm:spPr/>
    </dgm:pt>
    <dgm:pt modelId="{3124C96F-0955-434C-913C-764E9466CF51}" type="pres">
      <dgm:prSet presAssocID="{8E1EF311-B6E2-4215-9963-A0D093C15F18}" presName="header" presStyleLbl="node1" presStyleIdx="0" presStyleCnt="4"/>
      <dgm:spPr/>
    </dgm:pt>
    <dgm:pt modelId="{6FE239DB-FD09-4CCF-B9B6-771467F376C0}" type="pres">
      <dgm:prSet presAssocID="{8E1EF311-B6E2-4215-9963-A0D093C15F18}" presName="hSp" presStyleCnt="0"/>
      <dgm:spPr/>
    </dgm:pt>
    <dgm:pt modelId="{9388344A-0BDD-4E67-BF6D-C26FBC8BE1CD}" type="pres">
      <dgm:prSet presAssocID="{270C97F5-02E1-4CFB-9908-72BF98498F45}" presName="vertFlow" presStyleCnt="0"/>
      <dgm:spPr/>
    </dgm:pt>
    <dgm:pt modelId="{096E1257-BBD0-40B4-962E-AA09AD968792}" type="pres">
      <dgm:prSet presAssocID="{270C97F5-02E1-4CFB-9908-72BF98498F45}" presName="header" presStyleLbl="node1" presStyleIdx="1" presStyleCnt="4" custScaleX="118774"/>
      <dgm:spPr/>
    </dgm:pt>
    <dgm:pt modelId="{0E938B97-8002-493F-BAF8-4E86F64CC529}" type="pres">
      <dgm:prSet presAssocID="{270C97F5-02E1-4CFB-9908-72BF98498F45}" presName="hSp" presStyleCnt="0"/>
      <dgm:spPr/>
    </dgm:pt>
    <dgm:pt modelId="{1DCBD0BE-20CD-4490-8FA5-DCDF7CB81336}" type="pres">
      <dgm:prSet presAssocID="{CB7BBA1A-4899-4010-B932-951F5FC8B21E}" presName="vertFlow" presStyleCnt="0"/>
      <dgm:spPr/>
    </dgm:pt>
    <dgm:pt modelId="{E63A4E60-F0C2-4071-B198-D015837477AC}" type="pres">
      <dgm:prSet presAssocID="{CB7BBA1A-4899-4010-B932-951F5FC8B21E}" presName="header" presStyleLbl="node1" presStyleIdx="2" presStyleCnt="4"/>
      <dgm:spPr/>
    </dgm:pt>
    <dgm:pt modelId="{605D2FAE-4BA1-4713-96D5-B93C3468A932}" type="pres">
      <dgm:prSet presAssocID="{A911E67E-28FB-47D3-AD9E-1806D41E6A13}" presName="parTrans" presStyleLbl="sibTrans2D1" presStyleIdx="0" presStyleCnt="3"/>
      <dgm:spPr/>
    </dgm:pt>
    <dgm:pt modelId="{F98CD43A-B338-495A-83FD-0584AF738DDF}" type="pres">
      <dgm:prSet presAssocID="{D4D5E460-C98E-4D35-949D-AB36CF604CE8}" presName="child" presStyleLbl="alignAccFollowNode1" presStyleIdx="0" presStyleCnt="3" custLinFactY="23655" custLinFactNeighborX="402" custLinFactNeighborY="100000">
        <dgm:presLayoutVars>
          <dgm:chMax val="0"/>
          <dgm:bulletEnabled val="1"/>
        </dgm:presLayoutVars>
      </dgm:prSet>
      <dgm:spPr/>
    </dgm:pt>
    <dgm:pt modelId="{1AC83681-A219-4CE8-BF9B-6C74A53E4E2F}" type="pres">
      <dgm:prSet presAssocID="{CB7BBA1A-4899-4010-B932-951F5FC8B21E}" presName="hSp" presStyleCnt="0"/>
      <dgm:spPr/>
    </dgm:pt>
    <dgm:pt modelId="{8B607AE8-27EE-48CA-A515-D755BC0353F9}" type="pres">
      <dgm:prSet presAssocID="{04BB8691-8E4B-4D0E-8B2E-4C9B1F334A99}" presName="vertFlow" presStyleCnt="0"/>
      <dgm:spPr/>
    </dgm:pt>
    <dgm:pt modelId="{B02CE301-4F0A-4E8A-A6E2-C1C742301EC6}" type="pres">
      <dgm:prSet presAssocID="{04BB8691-8E4B-4D0E-8B2E-4C9B1F334A99}" presName="header" presStyleLbl="node1" presStyleIdx="3" presStyleCnt="4"/>
      <dgm:spPr/>
    </dgm:pt>
    <dgm:pt modelId="{DD077F48-07A3-4A5A-A348-FCEE7C5B334E}" type="pres">
      <dgm:prSet presAssocID="{D4B5F6D7-6ADF-4C24-B52B-70980935FF31}" presName="parTrans" presStyleLbl="sibTrans2D1" presStyleIdx="1" presStyleCnt="3"/>
      <dgm:spPr/>
    </dgm:pt>
    <dgm:pt modelId="{9B1B46D2-30DE-4325-BE47-7ADCDEA83D20}" type="pres">
      <dgm:prSet presAssocID="{8EBBE462-677A-4873-80B0-80D4A37848D3}" presName="child" presStyleLbl="alignAccFollowNode1" presStyleIdx="1" presStyleCnt="3" custLinFactY="21306" custLinFactNeighborX="66" custLinFactNeighborY="100000">
        <dgm:presLayoutVars>
          <dgm:chMax val="0"/>
          <dgm:bulletEnabled val="1"/>
        </dgm:presLayoutVars>
      </dgm:prSet>
      <dgm:spPr/>
    </dgm:pt>
    <dgm:pt modelId="{C3F1A707-643F-423C-AD52-F39A4C05D4CB}" type="pres">
      <dgm:prSet presAssocID="{8DDA5ED4-9A87-42D9-BAC7-1A91E88FD45A}" presName="sibTrans" presStyleLbl="sibTrans2D1" presStyleIdx="2" presStyleCnt="3"/>
      <dgm:spPr/>
    </dgm:pt>
    <dgm:pt modelId="{D791EDEA-90B6-4DBA-B10B-BF105A995B93}" type="pres">
      <dgm:prSet presAssocID="{CF145557-AADF-4992-BF07-A85D501D367F}" presName="child" presStyleLbl="alignAccFollowNode1" presStyleIdx="2" presStyleCnt="3" custLinFactY="60473" custLinFactNeighborX="66" custLinFactNeighborY="100000">
        <dgm:presLayoutVars>
          <dgm:chMax val="0"/>
          <dgm:bulletEnabled val="1"/>
        </dgm:presLayoutVars>
      </dgm:prSet>
      <dgm:spPr/>
    </dgm:pt>
  </dgm:ptLst>
  <dgm:cxnLst>
    <dgm:cxn modelId="{5D8B3500-831A-4ED9-8055-6BBD007C5702}" type="presOf" srcId="{D4B5F6D7-6ADF-4C24-B52B-70980935FF31}" destId="{DD077F48-07A3-4A5A-A348-FCEE7C5B334E}" srcOrd="0" destOrd="0" presId="urn:microsoft.com/office/officeart/2005/8/layout/lProcess1"/>
    <dgm:cxn modelId="{118D5304-C43F-4E2A-995A-C0BE9FCF4DAE}" srcId="{249E3173-0F80-4A6C-9640-BB82AA163233}" destId="{CB7BBA1A-4899-4010-B932-951F5FC8B21E}" srcOrd="2" destOrd="0" parTransId="{C3311FDC-5BCB-416F-B54A-2E9E7A128B88}" sibTransId="{470A4908-C7AF-4594-9157-8C8B37E0E802}"/>
    <dgm:cxn modelId="{C76F3B0E-1E85-4674-8255-9027E6186A1F}" type="presOf" srcId="{D4D5E460-C98E-4D35-949D-AB36CF604CE8}" destId="{F98CD43A-B338-495A-83FD-0584AF738DDF}" srcOrd="0" destOrd="0" presId="urn:microsoft.com/office/officeart/2005/8/layout/lProcess1"/>
    <dgm:cxn modelId="{39AC831E-17C2-470B-800B-045B3B138866}" type="presOf" srcId="{CB7BBA1A-4899-4010-B932-951F5FC8B21E}" destId="{E63A4E60-F0C2-4071-B198-D015837477AC}" srcOrd="0" destOrd="0" presId="urn:microsoft.com/office/officeart/2005/8/layout/lProcess1"/>
    <dgm:cxn modelId="{AAB1AF2C-4863-41F2-8955-323C8F3125B9}" type="presOf" srcId="{8E1EF311-B6E2-4215-9963-A0D093C15F18}" destId="{3124C96F-0955-434C-913C-764E9466CF51}" srcOrd="0" destOrd="0" presId="urn:microsoft.com/office/officeart/2005/8/layout/lProcess1"/>
    <dgm:cxn modelId="{9ECEB936-34F9-4CD1-BAB8-4F6286CBCADA}" type="presOf" srcId="{CF145557-AADF-4992-BF07-A85D501D367F}" destId="{D791EDEA-90B6-4DBA-B10B-BF105A995B93}" srcOrd="0" destOrd="0" presId="urn:microsoft.com/office/officeart/2005/8/layout/lProcess1"/>
    <dgm:cxn modelId="{9EBDE336-22D2-4D13-9290-B3F9B40A3ED7}" srcId="{04BB8691-8E4B-4D0E-8B2E-4C9B1F334A99}" destId="{8EBBE462-677A-4873-80B0-80D4A37848D3}" srcOrd="0" destOrd="0" parTransId="{D4B5F6D7-6ADF-4C24-B52B-70980935FF31}" sibTransId="{8DDA5ED4-9A87-42D9-BAC7-1A91E88FD45A}"/>
    <dgm:cxn modelId="{191BC03C-A810-45A1-8771-00109AD1A8E8}" srcId="{04BB8691-8E4B-4D0E-8B2E-4C9B1F334A99}" destId="{CF145557-AADF-4992-BF07-A85D501D367F}" srcOrd="1" destOrd="0" parTransId="{5546A1B3-767C-47F3-94AE-B7264FD673B5}" sibTransId="{0445E891-7088-4E81-BC0E-F4F5E1EA4F40}"/>
    <dgm:cxn modelId="{7B52A066-C2C3-4038-912F-8A752FBC3AE1}" type="presOf" srcId="{8EBBE462-677A-4873-80B0-80D4A37848D3}" destId="{9B1B46D2-30DE-4325-BE47-7ADCDEA83D20}" srcOrd="0" destOrd="0" presId="urn:microsoft.com/office/officeart/2005/8/layout/lProcess1"/>
    <dgm:cxn modelId="{10FFC570-9080-4534-8028-4899D02ABDF4}" srcId="{249E3173-0F80-4A6C-9640-BB82AA163233}" destId="{8E1EF311-B6E2-4215-9963-A0D093C15F18}" srcOrd="0" destOrd="0" parTransId="{7D14D9E6-14A1-4012-A794-6AD989936025}" sibTransId="{22BC2A17-7D4D-4F44-B2ED-64503BBB535F}"/>
    <dgm:cxn modelId="{CE040C89-9752-466E-A2CF-536F31A76456}" type="presOf" srcId="{270C97F5-02E1-4CFB-9908-72BF98498F45}" destId="{096E1257-BBD0-40B4-962E-AA09AD968792}" srcOrd="0" destOrd="0" presId="urn:microsoft.com/office/officeart/2005/8/layout/lProcess1"/>
    <dgm:cxn modelId="{685FF095-D642-495D-AE23-221ABD823EEC}" srcId="{249E3173-0F80-4A6C-9640-BB82AA163233}" destId="{270C97F5-02E1-4CFB-9908-72BF98498F45}" srcOrd="1" destOrd="0" parTransId="{1486C111-1475-46E8-9256-8D27FFA32013}" sibTransId="{B449D14F-8D28-492E-90F4-BE099037C3F8}"/>
    <dgm:cxn modelId="{45D9A4A4-0E03-4CF4-9284-7F8CFD75209C}" srcId="{249E3173-0F80-4A6C-9640-BB82AA163233}" destId="{04BB8691-8E4B-4D0E-8B2E-4C9B1F334A99}" srcOrd="3" destOrd="0" parTransId="{92A45DB4-EF89-42B6-806C-BB7F14DDBC52}" sibTransId="{EDDA51D4-0224-45EA-9487-DE9C9989BC9D}"/>
    <dgm:cxn modelId="{6A0677C7-A38D-403F-8AF5-A55BA3A29A48}" srcId="{CB7BBA1A-4899-4010-B932-951F5FC8B21E}" destId="{D4D5E460-C98E-4D35-949D-AB36CF604CE8}" srcOrd="0" destOrd="0" parTransId="{A911E67E-28FB-47D3-AD9E-1806D41E6A13}" sibTransId="{7AFE7D55-6524-4EF6-8DBF-4592ECB33B21}"/>
    <dgm:cxn modelId="{727AC8D6-FCC0-4C2E-A129-E2E2A32325E2}" type="presOf" srcId="{8DDA5ED4-9A87-42D9-BAC7-1A91E88FD45A}" destId="{C3F1A707-643F-423C-AD52-F39A4C05D4CB}" srcOrd="0" destOrd="0" presId="urn:microsoft.com/office/officeart/2005/8/layout/lProcess1"/>
    <dgm:cxn modelId="{44F453E6-C02A-435E-BC31-40E07E9513E4}" type="presOf" srcId="{04BB8691-8E4B-4D0E-8B2E-4C9B1F334A99}" destId="{B02CE301-4F0A-4E8A-A6E2-C1C742301EC6}" srcOrd="0" destOrd="0" presId="urn:microsoft.com/office/officeart/2005/8/layout/lProcess1"/>
    <dgm:cxn modelId="{BFB2D0F0-559C-41BA-B5A1-4A6AF66125DB}" type="presOf" srcId="{249E3173-0F80-4A6C-9640-BB82AA163233}" destId="{95BB9DFB-8B96-4BB5-927C-D8AFDBA82803}" srcOrd="0" destOrd="0" presId="urn:microsoft.com/office/officeart/2005/8/layout/lProcess1"/>
    <dgm:cxn modelId="{E5E5BBF1-C0A4-4989-BF8A-EFB2809252E3}" type="presOf" srcId="{A911E67E-28FB-47D3-AD9E-1806D41E6A13}" destId="{605D2FAE-4BA1-4713-96D5-B93C3468A932}" srcOrd="0" destOrd="0" presId="urn:microsoft.com/office/officeart/2005/8/layout/lProcess1"/>
    <dgm:cxn modelId="{17EB3FF3-BDCF-49DF-A8F3-CE639340EB25}" type="presParOf" srcId="{95BB9DFB-8B96-4BB5-927C-D8AFDBA82803}" destId="{04A627BA-AFA9-447C-944B-16444D5134CA}" srcOrd="0" destOrd="0" presId="urn:microsoft.com/office/officeart/2005/8/layout/lProcess1"/>
    <dgm:cxn modelId="{F5DC4F04-CAAD-4CC1-A2D3-5AE28012BD9F}" type="presParOf" srcId="{04A627BA-AFA9-447C-944B-16444D5134CA}" destId="{3124C96F-0955-434C-913C-764E9466CF51}" srcOrd="0" destOrd="0" presId="urn:microsoft.com/office/officeart/2005/8/layout/lProcess1"/>
    <dgm:cxn modelId="{3196D9DD-A5AA-418F-A963-DCA2AD461C57}" type="presParOf" srcId="{95BB9DFB-8B96-4BB5-927C-D8AFDBA82803}" destId="{6FE239DB-FD09-4CCF-B9B6-771467F376C0}" srcOrd="1" destOrd="0" presId="urn:microsoft.com/office/officeart/2005/8/layout/lProcess1"/>
    <dgm:cxn modelId="{62AB3E2F-D707-490A-9230-0FDC0AE8DB04}" type="presParOf" srcId="{95BB9DFB-8B96-4BB5-927C-D8AFDBA82803}" destId="{9388344A-0BDD-4E67-BF6D-C26FBC8BE1CD}" srcOrd="2" destOrd="0" presId="urn:microsoft.com/office/officeart/2005/8/layout/lProcess1"/>
    <dgm:cxn modelId="{34DF8226-EC27-4E09-B8E3-3D0D1C1F662B}" type="presParOf" srcId="{9388344A-0BDD-4E67-BF6D-C26FBC8BE1CD}" destId="{096E1257-BBD0-40B4-962E-AA09AD968792}" srcOrd="0" destOrd="0" presId="urn:microsoft.com/office/officeart/2005/8/layout/lProcess1"/>
    <dgm:cxn modelId="{0B52A889-3F54-4A32-9CD4-6F76ECC963FF}" type="presParOf" srcId="{95BB9DFB-8B96-4BB5-927C-D8AFDBA82803}" destId="{0E938B97-8002-493F-BAF8-4E86F64CC529}" srcOrd="3" destOrd="0" presId="urn:microsoft.com/office/officeart/2005/8/layout/lProcess1"/>
    <dgm:cxn modelId="{CDDE18B8-90FD-4BDC-8348-19D9DCF1D11E}" type="presParOf" srcId="{95BB9DFB-8B96-4BB5-927C-D8AFDBA82803}" destId="{1DCBD0BE-20CD-4490-8FA5-DCDF7CB81336}" srcOrd="4" destOrd="0" presId="urn:microsoft.com/office/officeart/2005/8/layout/lProcess1"/>
    <dgm:cxn modelId="{A7F49D02-A346-447F-AB01-2D6EE85851A3}" type="presParOf" srcId="{1DCBD0BE-20CD-4490-8FA5-DCDF7CB81336}" destId="{E63A4E60-F0C2-4071-B198-D015837477AC}" srcOrd="0" destOrd="0" presId="urn:microsoft.com/office/officeart/2005/8/layout/lProcess1"/>
    <dgm:cxn modelId="{ADCCEE93-15D7-46C0-A6FF-D246A0999C94}" type="presParOf" srcId="{1DCBD0BE-20CD-4490-8FA5-DCDF7CB81336}" destId="{605D2FAE-4BA1-4713-96D5-B93C3468A932}" srcOrd="1" destOrd="0" presId="urn:microsoft.com/office/officeart/2005/8/layout/lProcess1"/>
    <dgm:cxn modelId="{5ACA6DEE-7702-4F17-85BB-81EB3450E531}" type="presParOf" srcId="{1DCBD0BE-20CD-4490-8FA5-DCDF7CB81336}" destId="{F98CD43A-B338-495A-83FD-0584AF738DDF}" srcOrd="2" destOrd="0" presId="urn:microsoft.com/office/officeart/2005/8/layout/lProcess1"/>
    <dgm:cxn modelId="{B2C9A2FF-7B69-4D88-9DBF-B48723698C2B}" type="presParOf" srcId="{95BB9DFB-8B96-4BB5-927C-D8AFDBA82803}" destId="{1AC83681-A219-4CE8-BF9B-6C74A53E4E2F}" srcOrd="5" destOrd="0" presId="urn:microsoft.com/office/officeart/2005/8/layout/lProcess1"/>
    <dgm:cxn modelId="{F7383583-192B-4B66-88B6-FAA34D281EB6}" type="presParOf" srcId="{95BB9DFB-8B96-4BB5-927C-D8AFDBA82803}" destId="{8B607AE8-27EE-48CA-A515-D755BC0353F9}" srcOrd="6" destOrd="0" presId="urn:microsoft.com/office/officeart/2005/8/layout/lProcess1"/>
    <dgm:cxn modelId="{C9AA75DD-FE6E-4E2F-A741-0BDAF0516E03}" type="presParOf" srcId="{8B607AE8-27EE-48CA-A515-D755BC0353F9}" destId="{B02CE301-4F0A-4E8A-A6E2-C1C742301EC6}" srcOrd="0" destOrd="0" presId="urn:microsoft.com/office/officeart/2005/8/layout/lProcess1"/>
    <dgm:cxn modelId="{EEF5444B-B14E-4945-9EF7-880F6CC76362}" type="presParOf" srcId="{8B607AE8-27EE-48CA-A515-D755BC0353F9}" destId="{DD077F48-07A3-4A5A-A348-FCEE7C5B334E}" srcOrd="1" destOrd="0" presId="urn:microsoft.com/office/officeart/2005/8/layout/lProcess1"/>
    <dgm:cxn modelId="{E18445E4-F5DF-4665-AEE8-391852C49AC1}" type="presParOf" srcId="{8B607AE8-27EE-48CA-A515-D755BC0353F9}" destId="{9B1B46D2-30DE-4325-BE47-7ADCDEA83D20}" srcOrd="2" destOrd="0" presId="urn:microsoft.com/office/officeart/2005/8/layout/lProcess1"/>
    <dgm:cxn modelId="{EED0C828-F2AA-4823-9415-54D56F5B2EA8}" type="presParOf" srcId="{8B607AE8-27EE-48CA-A515-D755BC0353F9}" destId="{C3F1A707-643F-423C-AD52-F39A4C05D4CB}" srcOrd="3" destOrd="0" presId="urn:microsoft.com/office/officeart/2005/8/layout/lProcess1"/>
    <dgm:cxn modelId="{C72A6BA6-B375-4D45-B75A-BD1F7A7F0D0D}" type="presParOf" srcId="{8B607AE8-27EE-48CA-A515-D755BC0353F9}" destId="{D791EDEA-90B6-4DBA-B10B-BF105A995B93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D38E25-5F55-4D11-A28D-E259876938E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7C8FA3EB-C752-42FE-9893-D8CE6946A2D7}">
      <dgm:prSet/>
      <dgm:spPr/>
      <dgm:t>
        <a:bodyPr/>
        <a:lstStyle/>
        <a:p>
          <a:r>
            <a:rPr lang="en-GB" dirty="0"/>
            <a:t>Meteorites</a:t>
          </a:r>
        </a:p>
      </dgm:t>
    </dgm:pt>
    <dgm:pt modelId="{48011E4C-C456-4D85-B35C-5C0D86962960}" type="parTrans" cxnId="{04DA3AC1-EB40-4621-9018-E3766D90FAEA}">
      <dgm:prSet/>
      <dgm:spPr/>
      <dgm:t>
        <a:bodyPr/>
        <a:lstStyle/>
        <a:p>
          <a:endParaRPr lang="sk-SK"/>
        </a:p>
      </dgm:t>
    </dgm:pt>
    <dgm:pt modelId="{BED9D2CA-3645-49B4-B4EE-247E78C41FC5}" type="sibTrans" cxnId="{04DA3AC1-EB40-4621-9018-E3766D90FAEA}">
      <dgm:prSet/>
      <dgm:spPr/>
      <dgm:t>
        <a:bodyPr/>
        <a:lstStyle/>
        <a:p>
          <a:endParaRPr lang="sk-SK"/>
        </a:p>
      </dgm:t>
    </dgm:pt>
    <dgm:pt modelId="{03C2793C-CA82-4059-B642-0D9248BB0C93}">
      <dgm:prSet/>
      <dgm:spPr/>
      <dgm:t>
        <a:bodyPr/>
        <a:lstStyle/>
        <a:p>
          <a:r>
            <a:rPr lang="en-GB" dirty="0"/>
            <a:t>Earth </a:t>
          </a:r>
        </a:p>
      </dgm:t>
    </dgm:pt>
    <dgm:pt modelId="{06E08F06-9649-4B69-AEF5-8D65D47E56AC}" type="parTrans" cxnId="{99B3319F-5C01-4F65-8B5C-6651C00EB858}">
      <dgm:prSet/>
      <dgm:spPr/>
      <dgm:t>
        <a:bodyPr/>
        <a:lstStyle/>
        <a:p>
          <a:endParaRPr lang="sk-SK"/>
        </a:p>
      </dgm:t>
    </dgm:pt>
    <dgm:pt modelId="{8387F80D-0A43-4C0A-9840-973E1C6759CF}" type="sibTrans" cxnId="{99B3319F-5C01-4F65-8B5C-6651C00EB858}">
      <dgm:prSet/>
      <dgm:spPr/>
      <dgm:t>
        <a:bodyPr/>
        <a:lstStyle/>
        <a:p>
          <a:endParaRPr lang="sk-SK"/>
        </a:p>
      </dgm:t>
    </dgm:pt>
    <dgm:pt modelId="{E9E07BFB-4300-49BF-97D2-0CF598C4C43E}">
      <dgm:prSet/>
      <dgm:spPr/>
      <dgm:t>
        <a:bodyPr/>
        <a:lstStyle/>
        <a:p>
          <a:r>
            <a:rPr lang="en-GB" dirty="0"/>
            <a:t>Crust</a:t>
          </a:r>
        </a:p>
      </dgm:t>
    </dgm:pt>
    <dgm:pt modelId="{DE16A70E-84DA-4B25-9C5F-04E9EC460C5D}" type="parTrans" cxnId="{03E67953-CFA1-4DF2-9D80-53DE5CCEE428}">
      <dgm:prSet/>
      <dgm:spPr/>
      <dgm:t>
        <a:bodyPr/>
        <a:lstStyle/>
        <a:p>
          <a:endParaRPr lang="sk-SK"/>
        </a:p>
      </dgm:t>
    </dgm:pt>
    <dgm:pt modelId="{D724040D-5B4A-4D91-A7DD-67601BADEAD6}" type="sibTrans" cxnId="{03E67953-CFA1-4DF2-9D80-53DE5CCEE428}">
      <dgm:prSet/>
      <dgm:spPr/>
      <dgm:t>
        <a:bodyPr/>
        <a:lstStyle/>
        <a:p>
          <a:endParaRPr lang="sk-SK"/>
        </a:p>
      </dgm:t>
    </dgm:pt>
    <dgm:pt modelId="{9D06513D-AF8D-4E94-9782-61AC5A904348}">
      <dgm:prSet/>
      <dgm:spPr/>
      <dgm:t>
        <a:bodyPr/>
        <a:lstStyle/>
        <a:p>
          <a:r>
            <a:rPr lang="en-GB" dirty="0"/>
            <a:t>Core </a:t>
          </a:r>
        </a:p>
      </dgm:t>
    </dgm:pt>
    <dgm:pt modelId="{3F0E3976-DA25-4714-B3C6-CF615A835868}" type="parTrans" cxnId="{70B64635-805E-4E77-802D-A7C14FC1ED29}">
      <dgm:prSet/>
      <dgm:spPr/>
      <dgm:t>
        <a:bodyPr/>
        <a:lstStyle/>
        <a:p>
          <a:endParaRPr lang="sk-SK"/>
        </a:p>
      </dgm:t>
    </dgm:pt>
    <dgm:pt modelId="{37818801-CFC6-46AE-BE4B-C1A901373F4A}" type="sibTrans" cxnId="{70B64635-805E-4E77-802D-A7C14FC1ED29}">
      <dgm:prSet/>
      <dgm:spPr/>
      <dgm:t>
        <a:bodyPr/>
        <a:lstStyle/>
        <a:p>
          <a:endParaRPr lang="sk-SK"/>
        </a:p>
      </dgm:t>
    </dgm:pt>
    <dgm:pt modelId="{60F6DD52-CCE7-4739-B734-E18EB6943F7D}">
      <dgm:prSet/>
      <dgm:spPr/>
      <dgm:t>
        <a:bodyPr/>
        <a:lstStyle/>
        <a:p>
          <a:r>
            <a:rPr lang="en-GB" dirty="0"/>
            <a:t>Limited extend </a:t>
          </a:r>
        </a:p>
      </dgm:t>
    </dgm:pt>
    <dgm:pt modelId="{1D0C2DE3-7C52-4450-A26C-64B418ADA09B}" type="parTrans" cxnId="{D346416E-343D-4EC9-BA90-9F2F9F8F4739}">
      <dgm:prSet/>
      <dgm:spPr/>
      <dgm:t>
        <a:bodyPr/>
        <a:lstStyle/>
        <a:p>
          <a:endParaRPr lang="sk-SK"/>
        </a:p>
      </dgm:t>
    </dgm:pt>
    <dgm:pt modelId="{A795762C-B409-4275-934C-91B93504AEF1}" type="sibTrans" cxnId="{D346416E-343D-4EC9-BA90-9F2F9F8F4739}">
      <dgm:prSet/>
      <dgm:spPr/>
      <dgm:t>
        <a:bodyPr/>
        <a:lstStyle/>
        <a:p>
          <a:endParaRPr lang="sk-SK"/>
        </a:p>
      </dgm:t>
    </dgm:pt>
    <dgm:pt modelId="{9007019D-F20B-4CAE-9262-F0F4DE9A8E61}">
      <dgm:prSet/>
      <dgm:spPr/>
      <dgm:t>
        <a:bodyPr/>
        <a:lstStyle/>
        <a:p>
          <a:r>
            <a:rPr lang="en-GB" dirty="0"/>
            <a:t>Soil</a:t>
          </a:r>
        </a:p>
      </dgm:t>
    </dgm:pt>
    <dgm:pt modelId="{B9F89B0D-3447-4718-A48C-FA0BE72D376F}" type="parTrans" cxnId="{C234042B-14DE-43C8-90B4-40D94D4A9536}">
      <dgm:prSet/>
      <dgm:spPr/>
      <dgm:t>
        <a:bodyPr/>
        <a:lstStyle/>
        <a:p>
          <a:endParaRPr lang="sk-SK"/>
        </a:p>
      </dgm:t>
    </dgm:pt>
    <dgm:pt modelId="{80C307E6-213B-403E-B5D2-596D683290C2}" type="sibTrans" cxnId="{C234042B-14DE-43C8-90B4-40D94D4A9536}">
      <dgm:prSet/>
      <dgm:spPr/>
      <dgm:t>
        <a:bodyPr/>
        <a:lstStyle/>
        <a:p>
          <a:endParaRPr lang="sk-SK"/>
        </a:p>
      </dgm:t>
    </dgm:pt>
    <dgm:pt modelId="{B2C19823-4231-43B4-B96A-15BE349195B4}">
      <dgm:prSet/>
      <dgm:spPr/>
      <dgm:t>
        <a:bodyPr/>
        <a:lstStyle/>
        <a:p>
          <a:r>
            <a:rPr lang="en-GB" dirty="0"/>
            <a:t>Groundwaters</a:t>
          </a:r>
        </a:p>
      </dgm:t>
    </dgm:pt>
    <dgm:pt modelId="{5AF8216B-6556-4463-A354-3057D26AA120}" type="parTrans" cxnId="{4166E94F-E583-4CB8-A1F4-62F8AACFD54E}">
      <dgm:prSet/>
      <dgm:spPr/>
      <dgm:t>
        <a:bodyPr/>
        <a:lstStyle/>
        <a:p>
          <a:endParaRPr lang="sk-SK"/>
        </a:p>
      </dgm:t>
    </dgm:pt>
    <dgm:pt modelId="{FACDF493-B39C-40C4-A0C9-16FF2245C25D}" type="sibTrans" cxnId="{4166E94F-E583-4CB8-A1F4-62F8AACFD54E}">
      <dgm:prSet/>
      <dgm:spPr/>
      <dgm:t>
        <a:bodyPr/>
        <a:lstStyle/>
        <a:p>
          <a:endParaRPr lang="sk-SK"/>
        </a:p>
      </dgm:t>
    </dgm:pt>
    <dgm:pt modelId="{77141062-FF5A-4492-8D67-D142DF364BF4}">
      <dgm:prSet/>
      <dgm:spPr/>
      <dgm:t>
        <a:bodyPr/>
        <a:lstStyle/>
        <a:p>
          <a:r>
            <a:rPr lang="en-GB" dirty="0"/>
            <a:t>ocean</a:t>
          </a:r>
        </a:p>
      </dgm:t>
    </dgm:pt>
    <dgm:pt modelId="{F01B3E55-CC98-47D2-8FDB-E93F9596482C}" type="parTrans" cxnId="{AA120683-42DF-4195-937A-998E269642A7}">
      <dgm:prSet/>
      <dgm:spPr/>
      <dgm:t>
        <a:bodyPr/>
        <a:lstStyle/>
        <a:p>
          <a:endParaRPr lang="sk-SK"/>
        </a:p>
      </dgm:t>
    </dgm:pt>
    <dgm:pt modelId="{B99EF6A6-A2C5-4123-956B-4074738D08A0}" type="sibTrans" cxnId="{AA120683-42DF-4195-937A-998E269642A7}">
      <dgm:prSet/>
      <dgm:spPr/>
      <dgm:t>
        <a:bodyPr/>
        <a:lstStyle/>
        <a:p>
          <a:endParaRPr lang="sk-SK"/>
        </a:p>
      </dgm:t>
    </dgm:pt>
    <dgm:pt modelId="{AA7EA0F0-0510-4750-83E9-0F5C1C157625}" type="pres">
      <dgm:prSet presAssocID="{60D38E25-5F55-4D11-A28D-E259876938EB}" presName="theList" presStyleCnt="0">
        <dgm:presLayoutVars>
          <dgm:dir/>
          <dgm:animLvl val="lvl"/>
          <dgm:resizeHandles val="exact"/>
        </dgm:presLayoutVars>
      </dgm:prSet>
      <dgm:spPr/>
    </dgm:pt>
    <dgm:pt modelId="{98E24CA1-2F6E-4D36-BC90-6950B3597627}" type="pres">
      <dgm:prSet presAssocID="{7C8FA3EB-C752-42FE-9893-D8CE6946A2D7}" presName="compNode" presStyleCnt="0"/>
      <dgm:spPr/>
    </dgm:pt>
    <dgm:pt modelId="{F3823DAA-E05A-4607-A9F9-910FF038C3DA}" type="pres">
      <dgm:prSet presAssocID="{7C8FA3EB-C752-42FE-9893-D8CE6946A2D7}" presName="aNode" presStyleLbl="bgShp" presStyleIdx="0" presStyleCnt="3" custLinFactNeighborX="-2422" custLinFactNeighborY="540"/>
      <dgm:spPr/>
    </dgm:pt>
    <dgm:pt modelId="{5CB1AE25-62CB-4132-AF9C-EF9EFCF9BC73}" type="pres">
      <dgm:prSet presAssocID="{7C8FA3EB-C752-42FE-9893-D8CE6946A2D7}" presName="textNode" presStyleLbl="bgShp" presStyleIdx="0" presStyleCnt="3"/>
      <dgm:spPr/>
    </dgm:pt>
    <dgm:pt modelId="{6CE4BEEF-D2A9-4466-AAA1-BE9D03D78676}" type="pres">
      <dgm:prSet presAssocID="{7C8FA3EB-C752-42FE-9893-D8CE6946A2D7}" presName="compChildNode" presStyleCnt="0"/>
      <dgm:spPr/>
    </dgm:pt>
    <dgm:pt modelId="{31A3ECD6-05A9-49ED-A5AA-5E24257997AE}" type="pres">
      <dgm:prSet presAssocID="{7C8FA3EB-C752-42FE-9893-D8CE6946A2D7}" presName="theInnerList" presStyleCnt="0"/>
      <dgm:spPr/>
    </dgm:pt>
    <dgm:pt modelId="{55E4CD50-9126-4639-B762-CED0C52CEAEB}" type="pres">
      <dgm:prSet presAssocID="{7C8FA3EB-C752-42FE-9893-D8CE6946A2D7}" presName="aSpace" presStyleCnt="0"/>
      <dgm:spPr/>
    </dgm:pt>
    <dgm:pt modelId="{7DE0F6F0-52FD-4EC5-96C8-40059186C7BE}" type="pres">
      <dgm:prSet presAssocID="{03C2793C-CA82-4059-B642-0D9248BB0C93}" presName="compNode" presStyleCnt="0"/>
      <dgm:spPr/>
    </dgm:pt>
    <dgm:pt modelId="{451271BC-88B2-40B1-ACFA-0AC3E43EC324}" type="pres">
      <dgm:prSet presAssocID="{03C2793C-CA82-4059-B642-0D9248BB0C93}" presName="aNode" presStyleLbl="bgShp" presStyleIdx="1" presStyleCnt="3" custLinFactNeighborX="815" custLinFactNeighborY="2395"/>
      <dgm:spPr/>
    </dgm:pt>
    <dgm:pt modelId="{DC837D24-048E-49FD-8133-C9C24CD43291}" type="pres">
      <dgm:prSet presAssocID="{03C2793C-CA82-4059-B642-0D9248BB0C93}" presName="textNode" presStyleLbl="bgShp" presStyleIdx="1" presStyleCnt="3"/>
      <dgm:spPr/>
    </dgm:pt>
    <dgm:pt modelId="{27D5CFE9-3018-4628-9AC0-333D954E30F8}" type="pres">
      <dgm:prSet presAssocID="{03C2793C-CA82-4059-B642-0D9248BB0C93}" presName="compChildNode" presStyleCnt="0"/>
      <dgm:spPr/>
    </dgm:pt>
    <dgm:pt modelId="{71CC9E06-206F-432A-A0D9-B0FE142F5AAB}" type="pres">
      <dgm:prSet presAssocID="{03C2793C-CA82-4059-B642-0D9248BB0C93}" presName="theInnerList" presStyleCnt="0"/>
      <dgm:spPr/>
    </dgm:pt>
    <dgm:pt modelId="{C2EDD44E-CC97-4971-BEAC-B8CE029C7499}" type="pres">
      <dgm:prSet presAssocID="{E9E07BFB-4300-49BF-97D2-0CF598C4C43E}" presName="childNode" presStyleLbl="node1" presStyleIdx="0" presStyleCnt="5">
        <dgm:presLayoutVars>
          <dgm:bulletEnabled val="1"/>
        </dgm:presLayoutVars>
      </dgm:prSet>
      <dgm:spPr/>
    </dgm:pt>
    <dgm:pt modelId="{8A9586EA-2265-49F7-A35A-DFD3844F7860}" type="pres">
      <dgm:prSet presAssocID="{E9E07BFB-4300-49BF-97D2-0CF598C4C43E}" presName="aSpace2" presStyleCnt="0"/>
      <dgm:spPr/>
    </dgm:pt>
    <dgm:pt modelId="{336C33EA-8CA2-4512-8BAF-BB41A2BEF2AF}" type="pres">
      <dgm:prSet presAssocID="{9D06513D-AF8D-4E94-9782-61AC5A904348}" presName="childNode" presStyleLbl="node1" presStyleIdx="1" presStyleCnt="5">
        <dgm:presLayoutVars>
          <dgm:bulletEnabled val="1"/>
        </dgm:presLayoutVars>
      </dgm:prSet>
      <dgm:spPr/>
    </dgm:pt>
    <dgm:pt modelId="{730C334E-9EEE-42BC-AD69-286E2C980CF2}" type="pres">
      <dgm:prSet presAssocID="{03C2793C-CA82-4059-B642-0D9248BB0C93}" presName="aSpace" presStyleCnt="0"/>
      <dgm:spPr/>
    </dgm:pt>
    <dgm:pt modelId="{81B29F56-226C-443F-BD30-F24B39EC2BDA}" type="pres">
      <dgm:prSet presAssocID="{60F6DD52-CCE7-4739-B734-E18EB6943F7D}" presName="compNode" presStyleCnt="0"/>
      <dgm:spPr/>
    </dgm:pt>
    <dgm:pt modelId="{A7D799FA-93BF-4CAB-BA4F-4C37E36D42ED}" type="pres">
      <dgm:prSet presAssocID="{60F6DD52-CCE7-4739-B734-E18EB6943F7D}" presName="aNode" presStyleLbl="bgShp" presStyleIdx="2" presStyleCnt="3"/>
      <dgm:spPr/>
    </dgm:pt>
    <dgm:pt modelId="{0D544D8D-DC31-462C-A5C1-A97EA8DAF650}" type="pres">
      <dgm:prSet presAssocID="{60F6DD52-CCE7-4739-B734-E18EB6943F7D}" presName="textNode" presStyleLbl="bgShp" presStyleIdx="2" presStyleCnt="3"/>
      <dgm:spPr/>
    </dgm:pt>
    <dgm:pt modelId="{12D3F008-ED2C-475B-8809-A16791E44CFF}" type="pres">
      <dgm:prSet presAssocID="{60F6DD52-CCE7-4739-B734-E18EB6943F7D}" presName="compChildNode" presStyleCnt="0"/>
      <dgm:spPr/>
    </dgm:pt>
    <dgm:pt modelId="{E9286EE9-6D39-4140-89F8-6427CCA4E61A}" type="pres">
      <dgm:prSet presAssocID="{60F6DD52-CCE7-4739-B734-E18EB6943F7D}" presName="theInnerList" presStyleCnt="0"/>
      <dgm:spPr/>
    </dgm:pt>
    <dgm:pt modelId="{5AE80586-6C99-41BB-80B0-A62DF32E0FC0}" type="pres">
      <dgm:prSet presAssocID="{9007019D-F20B-4CAE-9262-F0F4DE9A8E61}" presName="childNode" presStyleLbl="node1" presStyleIdx="2" presStyleCnt="5">
        <dgm:presLayoutVars>
          <dgm:bulletEnabled val="1"/>
        </dgm:presLayoutVars>
      </dgm:prSet>
      <dgm:spPr/>
    </dgm:pt>
    <dgm:pt modelId="{4940B91F-78FA-49FB-83DD-397476D71719}" type="pres">
      <dgm:prSet presAssocID="{9007019D-F20B-4CAE-9262-F0F4DE9A8E61}" presName="aSpace2" presStyleCnt="0"/>
      <dgm:spPr/>
    </dgm:pt>
    <dgm:pt modelId="{894080F8-DF77-4DFF-B245-316DC7D8F34D}" type="pres">
      <dgm:prSet presAssocID="{B2C19823-4231-43B4-B96A-15BE349195B4}" presName="childNode" presStyleLbl="node1" presStyleIdx="3" presStyleCnt="5">
        <dgm:presLayoutVars>
          <dgm:bulletEnabled val="1"/>
        </dgm:presLayoutVars>
      </dgm:prSet>
      <dgm:spPr/>
    </dgm:pt>
    <dgm:pt modelId="{88459907-5E4A-4BF4-9A98-28EFCB8AED8D}" type="pres">
      <dgm:prSet presAssocID="{B2C19823-4231-43B4-B96A-15BE349195B4}" presName="aSpace2" presStyleCnt="0"/>
      <dgm:spPr/>
    </dgm:pt>
    <dgm:pt modelId="{0EE7FD9B-81ED-4DDA-942C-033444615814}" type="pres">
      <dgm:prSet presAssocID="{77141062-FF5A-4492-8D67-D142DF364BF4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16D6C701-0815-445E-9C9A-C9716E5A7319}" type="presOf" srcId="{03C2793C-CA82-4059-B642-0D9248BB0C93}" destId="{DC837D24-048E-49FD-8133-C9C24CD43291}" srcOrd="1" destOrd="0" presId="urn:microsoft.com/office/officeart/2005/8/layout/lProcess2"/>
    <dgm:cxn modelId="{696FE40C-05A7-4BC1-BFE3-A4A61CD7E657}" type="presOf" srcId="{9007019D-F20B-4CAE-9262-F0F4DE9A8E61}" destId="{5AE80586-6C99-41BB-80B0-A62DF32E0FC0}" srcOrd="0" destOrd="0" presId="urn:microsoft.com/office/officeart/2005/8/layout/lProcess2"/>
    <dgm:cxn modelId="{1CFE1E14-1908-4069-AE42-79A051D6AE62}" type="presOf" srcId="{03C2793C-CA82-4059-B642-0D9248BB0C93}" destId="{451271BC-88B2-40B1-ACFA-0AC3E43EC324}" srcOrd="0" destOrd="0" presId="urn:microsoft.com/office/officeart/2005/8/layout/lProcess2"/>
    <dgm:cxn modelId="{C234042B-14DE-43C8-90B4-40D94D4A9536}" srcId="{60F6DD52-CCE7-4739-B734-E18EB6943F7D}" destId="{9007019D-F20B-4CAE-9262-F0F4DE9A8E61}" srcOrd="0" destOrd="0" parTransId="{B9F89B0D-3447-4718-A48C-FA0BE72D376F}" sibTransId="{80C307E6-213B-403E-B5D2-596D683290C2}"/>
    <dgm:cxn modelId="{9BB21034-712B-4FE9-A4D5-94A1C81AC29B}" type="presOf" srcId="{60F6DD52-CCE7-4739-B734-E18EB6943F7D}" destId="{A7D799FA-93BF-4CAB-BA4F-4C37E36D42ED}" srcOrd="0" destOrd="0" presId="urn:microsoft.com/office/officeart/2005/8/layout/lProcess2"/>
    <dgm:cxn modelId="{70B64635-805E-4E77-802D-A7C14FC1ED29}" srcId="{03C2793C-CA82-4059-B642-0D9248BB0C93}" destId="{9D06513D-AF8D-4E94-9782-61AC5A904348}" srcOrd="1" destOrd="0" parTransId="{3F0E3976-DA25-4714-B3C6-CF615A835868}" sibTransId="{37818801-CFC6-46AE-BE4B-C1A901373F4A}"/>
    <dgm:cxn modelId="{D346416E-343D-4EC9-BA90-9F2F9F8F4739}" srcId="{60D38E25-5F55-4D11-A28D-E259876938EB}" destId="{60F6DD52-CCE7-4739-B734-E18EB6943F7D}" srcOrd="2" destOrd="0" parTransId="{1D0C2DE3-7C52-4450-A26C-64B418ADA09B}" sibTransId="{A795762C-B409-4275-934C-91B93504AEF1}"/>
    <dgm:cxn modelId="{4166E94F-E583-4CB8-A1F4-62F8AACFD54E}" srcId="{60F6DD52-CCE7-4739-B734-E18EB6943F7D}" destId="{B2C19823-4231-43B4-B96A-15BE349195B4}" srcOrd="1" destOrd="0" parTransId="{5AF8216B-6556-4463-A354-3057D26AA120}" sibTransId="{FACDF493-B39C-40C4-A0C9-16FF2245C25D}"/>
    <dgm:cxn modelId="{03E67953-CFA1-4DF2-9D80-53DE5CCEE428}" srcId="{03C2793C-CA82-4059-B642-0D9248BB0C93}" destId="{E9E07BFB-4300-49BF-97D2-0CF598C4C43E}" srcOrd="0" destOrd="0" parTransId="{DE16A70E-84DA-4B25-9C5F-04E9EC460C5D}" sibTransId="{D724040D-5B4A-4D91-A7DD-67601BADEAD6}"/>
    <dgm:cxn modelId="{4927FB82-FFA8-476A-B3D6-A42657870A10}" type="presOf" srcId="{77141062-FF5A-4492-8D67-D142DF364BF4}" destId="{0EE7FD9B-81ED-4DDA-942C-033444615814}" srcOrd="0" destOrd="0" presId="urn:microsoft.com/office/officeart/2005/8/layout/lProcess2"/>
    <dgm:cxn modelId="{AA120683-42DF-4195-937A-998E269642A7}" srcId="{60F6DD52-CCE7-4739-B734-E18EB6943F7D}" destId="{77141062-FF5A-4492-8D67-D142DF364BF4}" srcOrd="2" destOrd="0" parTransId="{F01B3E55-CC98-47D2-8FDB-E93F9596482C}" sibTransId="{B99EF6A6-A2C5-4123-956B-4074738D08A0}"/>
    <dgm:cxn modelId="{13AA4489-2DC3-4427-8729-EF0A7525CCC5}" type="presOf" srcId="{60F6DD52-CCE7-4739-B734-E18EB6943F7D}" destId="{0D544D8D-DC31-462C-A5C1-A97EA8DAF650}" srcOrd="1" destOrd="0" presId="urn:microsoft.com/office/officeart/2005/8/layout/lProcess2"/>
    <dgm:cxn modelId="{99B3319F-5C01-4F65-8B5C-6651C00EB858}" srcId="{60D38E25-5F55-4D11-A28D-E259876938EB}" destId="{03C2793C-CA82-4059-B642-0D9248BB0C93}" srcOrd="1" destOrd="0" parTransId="{06E08F06-9649-4B69-AEF5-8D65D47E56AC}" sibTransId="{8387F80D-0A43-4C0A-9840-973E1C6759CF}"/>
    <dgm:cxn modelId="{5D214BA8-035A-4739-A6DB-7D879FFD5F87}" type="presOf" srcId="{7C8FA3EB-C752-42FE-9893-D8CE6946A2D7}" destId="{5CB1AE25-62CB-4132-AF9C-EF9EFCF9BC73}" srcOrd="1" destOrd="0" presId="urn:microsoft.com/office/officeart/2005/8/layout/lProcess2"/>
    <dgm:cxn modelId="{6C3FE7AE-A5DB-4B83-9A4E-B32D09E829FB}" type="presOf" srcId="{E9E07BFB-4300-49BF-97D2-0CF598C4C43E}" destId="{C2EDD44E-CC97-4971-BEAC-B8CE029C7499}" srcOrd="0" destOrd="0" presId="urn:microsoft.com/office/officeart/2005/8/layout/lProcess2"/>
    <dgm:cxn modelId="{A4092AB8-85D6-4A19-ABF0-7C068BA78191}" type="presOf" srcId="{60D38E25-5F55-4D11-A28D-E259876938EB}" destId="{AA7EA0F0-0510-4750-83E9-0F5C1C157625}" srcOrd="0" destOrd="0" presId="urn:microsoft.com/office/officeart/2005/8/layout/lProcess2"/>
    <dgm:cxn modelId="{04DA3AC1-EB40-4621-9018-E3766D90FAEA}" srcId="{60D38E25-5F55-4D11-A28D-E259876938EB}" destId="{7C8FA3EB-C752-42FE-9893-D8CE6946A2D7}" srcOrd="0" destOrd="0" parTransId="{48011E4C-C456-4D85-B35C-5C0D86962960}" sibTransId="{BED9D2CA-3645-49B4-B4EE-247E78C41FC5}"/>
    <dgm:cxn modelId="{E2B628CC-F5EE-451B-9538-59281DC9159B}" type="presOf" srcId="{9D06513D-AF8D-4E94-9782-61AC5A904348}" destId="{336C33EA-8CA2-4512-8BAF-BB41A2BEF2AF}" srcOrd="0" destOrd="0" presId="urn:microsoft.com/office/officeart/2005/8/layout/lProcess2"/>
    <dgm:cxn modelId="{BEEB9ACE-651C-4AFA-9EEA-5DB07E5D2BBF}" type="presOf" srcId="{7C8FA3EB-C752-42FE-9893-D8CE6946A2D7}" destId="{F3823DAA-E05A-4607-A9F9-910FF038C3DA}" srcOrd="0" destOrd="0" presId="urn:microsoft.com/office/officeart/2005/8/layout/lProcess2"/>
    <dgm:cxn modelId="{D056F7D2-A380-404F-96DA-B0DB66090D4D}" type="presOf" srcId="{B2C19823-4231-43B4-B96A-15BE349195B4}" destId="{894080F8-DF77-4DFF-B245-316DC7D8F34D}" srcOrd="0" destOrd="0" presId="urn:microsoft.com/office/officeart/2005/8/layout/lProcess2"/>
    <dgm:cxn modelId="{38AFC6FB-8369-4477-AA6A-E83B3956F01C}" type="presParOf" srcId="{AA7EA0F0-0510-4750-83E9-0F5C1C157625}" destId="{98E24CA1-2F6E-4D36-BC90-6950B3597627}" srcOrd="0" destOrd="0" presId="urn:microsoft.com/office/officeart/2005/8/layout/lProcess2"/>
    <dgm:cxn modelId="{083BA6E7-EF2C-4C29-9855-069B59B1416A}" type="presParOf" srcId="{98E24CA1-2F6E-4D36-BC90-6950B3597627}" destId="{F3823DAA-E05A-4607-A9F9-910FF038C3DA}" srcOrd="0" destOrd="0" presId="urn:microsoft.com/office/officeart/2005/8/layout/lProcess2"/>
    <dgm:cxn modelId="{EE866C7B-5E13-455B-B600-C235A40BD927}" type="presParOf" srcId="{98E24CA1-2F6E-4D36-BC90-6950B3597627}" destId="{5CB1AE25-62CB-4132-AF9C-EF9EFCF9BC73}" srcOrd="1" destOrd="0" presId="urn:microsoft.com/office/officeart/2005/8/layout/lProcess2"/>
    <dgm:cxn modelId="{9A9E63CF-7B9A-4E03-B2C2-B7B704FEE14F}" type="presParOf" srcId="{98E24CA1-2F6E-4D36-BC90-6950B3597627}" destId="{6CE4BEEF-D2A9-4466-AAA1-BE9D03D78676}" srcOrd="2" destOrd="0" presId="urn:microsoft.com/office/officeart/2005/8/layout/lProcess2"/>
    <dgm:cxn modelId="{1C67F381-EDA5-4885-BF62-1C4C8DCFD528}" type="presParOf" srcId="{6CE4BEEF-D2A9-4466-AAA1-BE9D03D78676}" destId="{31A3ECD6-05A9-49ED-A5AA-5E24257997AE}" srcOrd="0" destOrd="0" presId="urn:microsoft.com/office/officeart/2005/8/layout/lProcess2"/>
    <dgm:cxn modelId="{05605F9A-88C6-4AB1-8F04-0E26CF7A3F32}" type="presParOf" srcId="{AA7EA0F0-0510-4750-83E9-0F5C1C157625}" destId="{55E4CD50-9126-4639-B762-CED0C52CEAEB}" srcOrd="1" destOrd="0" presId="urn:microsoft.com/office/officeart/2005/8/layout/lProcess2"/>
    <dgm:cxn modelId="{3D5A050B-5F9F-4F24-B920-B53DDA80366B}" type="presParOf" srcId="{AA7EA0F0-0510-4750-83E9-0F5C1C157625}" destId="{7DE0F6F0-52FD-4EC5-96C8-40059186C7BE}" srcOrd="2" destOrd="0" presId="urn:microsoft.com/office/officeart/2005/8/layout/lProcess2"/>
    <dgm:cxn modelId="{CDFE606D-6080-4B39-B1E1-F43D87F28A79}" type="presParOf" srcId="{7DE0F6F0-52FD-4EC5-96C8-40059186C7BE}" destId="{451271BC-88B2-40B1-ACFA-0AC3E43EC324}" srcOrd="0" destOrd="0" presId="urn:microsoft.com/office/officeart/2005/8/layout/lProcess2"/>
    <dgm:cxn modelId="{77E598CF-A88A-4F3E-BF2A-D6D867F7F86A}" type="presParOf" srcId="{7DE0F6F0-52FD-4EC5-96C8-40059186C7BE}" destId="{DC837D24-048E-49FD-8133-C9C24CD43291}" srcOrd="1" destOrd="0" presId="urn:microsoft.com/office/officeart/2005/8/layout/lProcess2"/>
    <dgm:cxn modelId="{44023C8E-C168-4567-8539-94488B78DBAC}" type="presParOf" srcId="{7DE0F6F0-52FD-4EC5-96C8-40059186C7BE}" destId="{27D5CFE9-3018-4628-9AC0-333D954E30F8}" srcOrd="2" destOrd="0" presId="urn:microsoft.com/office/officeart/2005/8/layout/lProcess2"/>
    <dgm:cxn modelId="{625A70CA-63CA-48A0-83A3-CB65571EC523}" type="presParOf" srcId="{27D5CFE9-3018-4628-9AC0-333D954E30F8}" destId="{71CC9E06-206F-432A-A0D9-B0FE142F5AAB}" srcOrd="0" destOrd="0" presId="urn:microsoft.com/office/officeart/2005/8/layout/lProcess2"/>
    <dgm:cxn modelId="{49195D64-994A-45D4-AE30-D008FAE42D57}" type="presParOf" srcId="{71CC9E06-206F-432A-A0D9-B0FE142F5AAB}" destId="{C2EDD44E-CC97-4971-BEAC-B8CE029C7499}" srcOrd="0" destOrd="0" presId="urn:microsoft.com/office/officeart/2005/8/layout/lProcess2"/>
    <dgm:cxn modelId="{6B7BCD9C-CE4B-48E6-B0B4-8AF10BEDE6E0}" type="presParOf" srcId="{71CC9E06-206F-432A-A0D9-B0FE142F5AAB}" destId="{8A9586EA-2265-49F7-A35A-DFD3844F7860}" srcOrd="1" destOrd="0" presId="urn:microsoft.com/office/officeart/2005/8/layout/lProcess2"/>
    <dgm:cxn modelId="{96F3FBA2-115D-4CF1-B651-492BC753FC80}" type="presParOf" srcId="{71CC9E06-206F-432A-A0D9-B0FE142F5AAB}" destId="{336C33EA-8CA2-4512-8BAF-BB41A2BEF2AF}" srcOrd="2" destOrd="0" presId="urn:microsoft.com/office/officeart/2005/8/layout/lProcess2"/>
    <dgm:cxn modelId="{8DD24664-9174-43A9-A416-67C6810BBB1A}" type="presParOf" srcId="{AA7EA0F0-0510-4750-83E9-0F5C1C157625}" destId="{730C334E-9EEE-42BC-AD69-286E2C980CF2}" srcOrd="3" destOrd="0" presId="urn:microsoft.com/office/officeart/2005/8/layout/lProcess2"/>
    <dgm:cxn modelId="{3B5C54CF-38AD-4ACB-982A-432E83661716}" type="presParOf" srcId="{AA7EA0F0-0510-4750-83E9-0F5C1C157625}" destId="{81B29F56-226C-443F-BD30-F24B39EC2BDA}" srcOrd="4" destOrd="0" presId="urn:microsoft.com/office/officeart/2005/8/layout/lProcess2"/>
    <dgm:cxn modelId="{E7607D4E-AF2C-4F51-89DE-46A6621F30B3}" type="presParOf" srcId="{81B29F56-226C-443F-BD30-F24B39EC2BDA}" destId="{A7D799FA-93BF-4CAB-BA4F-4C37E36D42ED}" srcOrd="0" destOrd="0" presId="urn:microsoft.com/office/officeart/2005/8/layout/lProcess2"/>
    <dgm:cxn modelId="{0260FBE1-1CF5-4ED2-A97A-DD4505681B59}" type="presParOf" srcId="{81B29F56-226C-443F-BD30-F24B39EC2BDA}" destId="{0D544D8D-DC31-462C-A5C1-A97EA8DAF650}" srcOrd="1" destOrd="0" presId="urn:microsoft.com/office/officeart/2005/8/layout/lProcess2"/>
    <dgm:cxn modelId="{86706B09-717E-45FB-8DDE-D638C329B664}" type="presParOf" srcId="{81B29F56-226C-443F-BD30-F24B39EC2BDA}" destId="{12D3F008-ED2C-475B-8809-A16791E44CFF}" srcOrd="2" destOrd="0" presId="urn:microsoft.com/office/officeart/2005/8/layout/lProcess2"/>
    <dgm:cxn modelId="{6073C086-87AD-496F-8E7C-B6E60B683916}" type="presParOf" srcId="{12D3F008-ED2C-475B-8809-A16791E44CFF}" destId="{E9286EE9-6D39-4140-89F8-6427CCA4E61A}" srcOrd="0" destOrd="0" presId="urn:microsoft.com/office/officeart/2005/8/layout/lProcess2"/>
    <dgm:cxn modelId="{65D01CD4-A1C2-4A48-AABB-07317D5C21EC}" type="presParOf" srcId="{E9286EE9-6D39-4140-89F8-6427CCA4E61A}" destId="{5AE80586-6C99-41BB-80B0-A62DF32E0FC0}" srcOrd="0" destOrd="0" presId="urn:microsoft.com/office/officeart/2005/8/layout/lProcess2"/>
    <dgm:cxn modelId="{8A08FE6D-23BE-4F4A-B513-14EC604100C3}" type="presParOf" srcId="{E9286EE9-6D39-4140-89F8-6427CCA4E61A}" destId="{4940B91F-78FA-49FB-83DD-397476D71719}" srcOrd="1" destOrd="0" presId="urn:microsoft.com/office/officeart/2005/8/layout/lProcess2"/>
    <dgm:cxn modelId="{3FE3972C-5A7F-487B-9F68-A5C4577F352C}" type="presParOf" srcId="{E9286EE9-6D39-4140-89F8-6427CCA4E61A}" destId="{894080F8-DF77-4DFF-B245-316DC7D8F34D}" srcOrd="2" destOrd="0" presId="urn:microsoft.com/office/officeart/2005/8/layout/lProcess2"/>
    <dgm:cxn modelId="{11C3A670-1B22-4D93-830F-1EBE432C851E}" type="presParOf" srcId="{E9286EE9-6D39-4140-89F8-6427CCA4E61A}" destId="{88459907-5E4A-4BF4-9A98-28EFCB8AED8D}" srcOrd="3" destOrd="0" presId="urn:microsoft.com/office/officeart/2005/8/layout/lProcess2"/>
    <dgm:cxn modelId="{5D819B03-5010-46E5-8B32-126FA78DBA11}" type="presParOf" srcId="{E9286EE9-6D39-4140-89F8-6427CCA4E61A}" destId="{0EE7FD9B-81ED-4DDA-942C-033444615814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5495A-5B8B-4871-89AA-04B2CAABF1D8}">
      <dsp:nvSpPr>
        <dsp:cNvPr id="0" name=""/>
        <dsp:cNvSpPr/>
      </dsp:nvSpPr>
      <dsp:spPr>
        <a:xfrm>
          <a:off x="0" y="338600"/>
          <a:ext cx="5194299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BDB09-C721-4D1C-AA8D-D93EBAF7D087}">
      <dsp:nvSpPr>
        <dsp:cNvPr id="0" name=""/>
        <dsp:cNvSpPr/>
      </dsp:nvSpPr>
      <dsp:spPr>
        <a:xfrm>
          <a:off x="1292487" y="20989"/>
          <a:ext cx="3636010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433" tIns="0" rIns="137433" bIns="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Silver-grey metal</a:t>
          </a:r>
          <a:endParaRPr lang="sk-SK" sz="2000" kern="1200" dirty="0"/>
        </a:p>
      </dsp:txBody>
      <dsp:txXfrm>
        <a:off x="1321308" y="49810"/>
        <a:ext cx="3578368" cy="532758"/>
      </dsp:txXfrm>
    </dsp:sp>
    <dsp:sp modelId="{45B44F21-8E02-4EB0-954A-0FC4D303477F}">
      <dsp:nvSpPr>
        <dsp:cNvPr id="0" name=""/>
        <dsp:cNvSpPr/>
      </dsp:nvSpPr>
      <dsp:spPr>
        <a:xfrm>
          <a:off x="0" y="1245801"/>
          <a:ext cx="5194299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CF8C8-87FA-4488-A295-A9AA97BDAF3B}">
      <dsp:nvSpPr>
        <dsp:cNvPr id="0" name=""/>
        <dsp:cNvSpPr/>
      </dsp:nvSpPr>
      <dsp:spPr>
        <a:xfrm>
          <a:off x="1298574" y="950601"/>
          <a:ext cx="3636010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433" tIns="0" rIns="137433" bIns="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Malleable</a:t>
          </a:r>
          <a:endParaRPr lang="sk-SK" sz="2000" kern="1200" dirty="0"/>
        </a:p>
      </dsp:txBody>
      <dsp:txXfrm>
        <a:off x="1327395" y="979422"/>
        <a:ext cx="3578368" cy="532758"/>
      </dsp:txXfrm>
    </dsp:sp>
    <dsp:sp modelId="{B3BA9DD2-7392-4EA6-8BEB-CB099DBF8EDE}">
      <dsp:nvSpPr>
        <dsp:cNvPr id="0" name=""/>
        <dsp:cNvSpPr/>
      </dsp:nvSpPr>
      <dsp:spPr>
        <a:xfrm>
          <a:off x="0" y="2153001"/>
          <a:ext cx="5194299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877E0-3E32-4059-8D07-8AD2624B0648}">
      <dsp:nvSpPr>
        <dsp:cNvPr id="0" name=""/>
        <dsp:cNvSpPr/>
      </dsp:nvSpPr>
      <dsp:spPr>
        <a:xfrm>
          <a:off x="1298574" y="1857801"/>
          <a:ext cx="3636010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433" tIns="0" rIns="137433" bIns="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Ductile</a:t>
          </a:r>
          <a:endParaRPr lang="sk-SK" sz="2000" kern="1200" dirty="0"/>
        </a:p>
      </dsp:txBody>
      <dsp:txXfrm>
        <a:off x="1327395" y="1886622"/>
        <a:ext cx="3578368" cy="532758"/>
      </dsp:txXfrm>
    </dsp:sp>
    <dsp:sp modelId="{E1AC511A-DD0F-4703-80B2-6C8CD89AE26D}">
      <dsp:nvSpPr>
        <dsp:cNvPr id="0" name=""/>
        <dsp:cNvSpPr/>
      </dsp:nvSpPr>
      <dsp:spPr>
        <a:xfrm>
          <a:off x="0" y="3060201"/>
          <a:ext cx="5194299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A4701-34C2-4BF8-8635-8E6A4F183AC6}">
      <dsp:nvSpPr>
        <dsp:cNvPr id="0" name=""/>
        <dsp:cNvSpPr/>
      </dsp:nvSpPr>
      <dsp:spPr>
        <a:xfrm>
          <a:off x="1298574" y="2765001"/>
          <a:ext cx="3636010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433" tIns="0" rIns="137433" bIns="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/>
            <a:t>Shiny</a:t>
          </a:r>
        </a:p>
      </dsp:txBody>
      <dsp:txXfrm>
        <a:off x="1327395" y="2793822"/>
        <a:ext cx="3578368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5495A-5B8B-4871-89AA-04B2CAABF1D8}">
      <dsp:nvSpPr>
        <dsp:cNvPr id="0" name=""/>
        <dsp:cNvSpPr/>
      </dsp:nvSpPr>
      <dsp:spPr>
        <a:xfrm>
          <a:off x="0" y="336183"/>
          <a:ext cx="5194299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BDB09-C721-4D1C-AA8D-D93EBAF7D087}">
      <dsp:nvSpPr>
        <dsp:cNvPr id="0" name=""/>
        <dsp:cNvSpPr/>
      </dsp:nvSpPr>
      <dsp:spPr>
        <a:xfrm>
          <a:off x="1292487" y="24524"/>
          <a:ext cx="3636010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433" tIns="0" rIns="137433" bIns="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Good conductor</a:t>
          </a:r>
          <a:endParaRPr lang="sk-SK" sz="2000" kern="1200" dirty="0"/>
        </a:p>
      </dsp:txBody>
      <dsp:txXfrm>
        <a:off x="1321308" y="53345"/>
        <a:ext cx="3578368" cy="532758"/>
      </dsp:txXfrm>
    </dsp:sp>
    <dsp:sp modelId="{2233C41B-B79F-476E-8441-0AD6CEF00B57}">
      <dsp:nvSpPr>
        <dsp:cNvPr id="0" name=""/>
        <dsp:cNvSpPr/>
      </dsp:nvSpPr>
      <dsp:spPr>
        <a:xfrm>
          <a:off x="0" y="1249336"/>
          <a:ext cx="5194299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C6F54C-B7B7-4431-A5E5-1FFF174263B4}">
      <dsp:nvSpPr>
        <dsp:cNvPr id="0" name=""/>
        <dsp:cNvSpPr/>
      </dsp:nvSpPr>
      <dsp:spPr>
        <a:xfrm>
          <a:off x="1298574" y="954136"/>
          <a:ext cx="3636010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433" tIns="0" rIns="137433" bIns="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en-GB" sz="2000" kern="1200" dirty="0"/>
            <a:t>tensile</a:t>
          </a:r>
          <a:endParaRPr lang="sk-SK" sz="2000" kern="1200" dirty="0"/>
        </a:p>
      </dsp:txBody>
      <dsp:txXfrm>
        <a:off x="1327395" y="982957"/>
        <a:ext cx="3578368" cy="532758"/>
      </dsp:txXfrm>
    </dsp:sp>
    <dsp:sp modelId="{1A425D74-AFB8-4AFA-B388-F9978C008D4C}">
      <dsp:nvSpPr>
        <dsp:cNvPr id="0" name=""/>
        <dsp:cNvSpPr/>
      </dsp:nvSpPr>
      <dsp:spPr>
        <a:xfrm>
          <a:off x="0" y="2156536"/>
          <a:ext cx="5194299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311EE-8460-4A22-864D-50B2963D6C0D}">
      <dsp:nvSpPr>
        <dsp:cNvPr id="0" name=""/>
        <dsp:cNvSpPr/>
      </dsp:nvSpPr>
      <dsp:spPr>
        <a:xfrm>
          <a:off x="1298574" y="1861336"/>
          <a:ext cx="3636010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433" tIns="0" rIns="137433" bIns="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sk-SK" sz="2000" kern="1200" dirty="0"/>
            <a:t>F</a:t>
          </a:r>
          <a:r>
            <a:rPr lang="en-GB" sz="2000" kern="1200" dirty="0"/>
            <a:t>erromagnetic</a:t>
          </a:r>
          <a:endParaRPr lang="sk-SK" sz="2000" kern="1200" dirty="0"/>
        </a:p>
      </dsp:txBody>
      <dsp:txXfrm>
        <a:off x="1327395" y="1890157"/>
        <a:ext cx="3578368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4C96F-0955-434C-913C-764E9466CF51}">
      <dsp:nvSpPr>
        <dsp:cNvPr id="0" name=""/>
        <dsp:cNvSpPr/>
      </dsp:nvSpPr>
      <dsp:spPr>
        <a:xfrm>
          <a:off x="1570" y="514979"/>
          <a:ext cx="2368299" cy="5920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Non-toxic </a:t>
          </a:r>
          <a:endParaRPr lang="sk-SK" sz="2600" kern="1200" dirty="0"/>
        </a:p>
      </dsp:txBody>
      <dsp:txXfrm>
        <a:off x="18911" y="532320"/>
        <a:ext cx="2333617" cy="557392"/>
      </dsp:txXfrm>
    </dsp:sp>
    <dsp:sp modelId="{096E1257-BBD0-40B4-962E-AA09AD968792}">
      <dsp:nvSpPr>
        <dsp:cNvPr id="0" name=""/>
        <dsp:cNvSpPr/>
      </dsp:nvSpPr>
      <dsp:spPr>
        <a:xfrm>
          <a:off x="2701432" y="514979"/>
          <a:ext cx="2812924" cy="5920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ym typeface="Wingdings" panose="05000000000000000000" pitchFamily="2" charset="2"/>
            </a:rPr>
            <a:t>Dissolves in acids</a:t>
          </a:r>
          <a:endParaRPr lang="sk-SK" sz="2600" kern="1200" dirty="0"/>
        </a:p>
      </dsp:txBody>
      <dsp:txXfrm>
        <a:off x="2718773" y="532320"/>
        <a:ext cx="2778242" cy="557392"/>
      </dsp:txXfrm>
    </dsp:sp>
    <dsp:sp modelId="{E63A4E60-F0C2-4071-B198-D015837477AC}">
      <dsp:nvSpPr>
        <dsp:cNvPr id="0" name=""/>
        <dsp:cNvSpPr/>
      </dsp:nvSpPr>
      <dsp:spPr>
        <a:xfrm>
          <a:off x="5845918" y="514979"/>
          <a:ext cx="2368299" cy="5920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With steam</a:t>
          </a:r>
          <a:endParaRPr lang="en-GB" sz="2600" kern="1200" dirty="0">
            <a:sym typeface="Wingdings" panose="05000000000000000000" pitchFamily="2" charset="2"/>
          </a:endParaRPr>
        </a:p>
      </dsp:txBody>
      <dsp:txXfrm>
        <a:off x="5863259" y="532320"/>
        <a:ext cx="2333617" cy="557392"/>
      </dsp:txXfrm>
    </dsp:sp>
    <dsp:sp modelId="{605D2FAE-4BA1-4713-96D5-B93C3468A932}">
      <dsp:nvSpPr>
        <dsp:cNvPr id="0" name=""/>
        <dsp:cNvSpPr/>
      </dsp:nvSpPr>
      <dsp:spPr>
        <a:xfrm rot="5371456">
          <a:off x="6896196" y="1332501"/>
          <a:ext cx="277263" cy="103613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CD43A-B338-495A-83FD-0584AF738DDF}">
      <dsp:nvSpPr>
        <dsp:cNvPr id="0" name=""/>
        <dsp:cNvSpPr/>
      </dsp:nvSpPr>
      <dsp:spPr>
        <a:xfrm>
          <a:off x="5855438" y="1661562"/>
          <a:ext cx="2368299" cy="5920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ym typeface="Wingdings" panose="05000000000000000000" pitchFamily="2" charset="2"/>
            </a:rPr>
            <a:t>hydrogen gas</a:t>
          </a:r>
        </a:p>
      </dsp:txBody>
      <dsp:txXfrm>
        <a:off x="5872779" y="1678903"/>
        <a:ext cx="2333617" cy="557392"/>
      </dsp:txXfrm>
    </dsp:sp>
    <dsp:sp modelId="{B02CE301-4F0A-4E8A-A6E2-C1C742301EC6}">
      <dsp:nvSpPr>
        <dsp:cNvPr id="0" name=""/>
        <dsp:cNvSpPr/>
      </dsp:nvSpPr>
      <dsp:spPr>
        <a:xfrm>
          <a:off x="8545779" y="514979"/>
          <a:ext cx="2368299" cy="5920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ym typeface="Wingdings" panose="05000000000000000000" pitchFamily="2" charset="2"/>
            </a:rPr>
            <a:t>With oxygen</a:t>
          </a:r>
        </a:p>
      </dsp:txBody>
      <dsp:txXfrm>
        <a:off x="8563120" y="532320"/>
        <a:ext cx="2333617" cy="557392"/>
      </dsp:txXfrm>
    </dsp:sp>
    <dsp:sp modelId="{DD077F48-07A3-4A5A-A348-FCEE7C5B334E}">
      <dsp:nvSpPr>
        <dsp:cNvPr id="0" name=""/>
        <dsp:cNvSpPr/>
      </dsp:nvSpPr>
      <dsp:spPr>
        <a:xfrm rot="5395256">
          <a:off x="9595561" y="1325547"/>
          <a:ext cx="270300" cy="10361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B46D2-30DE-4325-BE47-7ADCDEA83D20}">
      <dsp:nvSpPr>
        <dsp:cNvPr id="0" name=""/>
        <dsp:cNvSpPr/>
      </dsp:nvSpPr>
      <dsp:spPr>
        <a:xfrm>
          <a:off x="8547343" y="1647654"/>
          <a:ext cx="2368299" cy="59207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ym typeface="Wingdings" panose="05000000000000000000" pitchFamily="2" charset="2"/>
            </a:rPr>
            <a:t>iron oxide</a:t>
          </a:r>
        </a:p>
      </dsp:txBody>
      <dsp:txXfrm>
        <a:off x="8564684" y="1664995"/>
        <a:ext cx="2333617" cy="557392"/>
      </dsp:txXfrm>
    </dsp:sp>
    <dsp:sp modelId="{C3F1A707-643F-423C-AD52-F39A4C05D4CB}">
      <dsp:nvSpPr>
        <dsp:cNvPr id="0" name=""/>
        <dsp:cNvSpPr/>
      </dsp:nvSpPr>
      <dsp:spPr>
        <a:xfrm rot="5400000">
          <a:off x="9588883" y="2382338"/>
          <a:ext cx="285218" cy="103613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1EDEA-90B6-4DBA-B10B-BF105A995B93}">
      <dsp:nvSpPr>
        <dsp:cNvPr id="0" name=""/>
        <dsp:cNvSpPr/>
      </dsp:nvSpPr>
      <dsp:spPr>
        <a:xfrm>
          <a:off x="8547343" y="2628561"/>
          <a:ext cx="2368299" cy="59207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ym typeface="Wingdings" panose="05000000000000000000" pitchFamily="2" charset="2"/>
            </a:rPr>
            <a:t>rust</a:t>
          </a:r>
        </a:p>
      </dsp:txBody>
      <dsp:txXfrm>
        <a:off x="8564684" y="2645902"/>
        <a:ext cx="2333617" cy="5573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23DAA-E05A-4607-A9F9-910FF038C3DA}">
      <dsp:nvSpPr>
        <dsp:cNvPr id="0" name=""/>
        <dsp:cNvSpPr/>
      </dsp:nvSpPr>
      <dsp:spPr>
        <a:xfrm>
          <a:off x="0" y="0"/>
          <a:ext cx="2757041" cy="18006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Meteorites</a:t>
          </a:r>
        </a:p>
      </dsp:txBody>
      <dsp:txXfrm>
        <a:off x="0" y="0"/>
        <a:ext cx="2757041" cy="540207"/>
      </dsp:txXfrm>
    </dsp:sp>
    <dsp:sp modelId="{451271BC-88B2-40B1-ACFA-0AC3E43EC324}">
      <dsp:nvSpPr>
        <dsp:cNvPr id="0" name=""/>
        <dsp:cNvSpPr/>
      </dsp:nvSpPr>
      <dsp:spPr>
        <a:xfrm>
          <a:off x="2987349" y="0"/>
          <a:ext cx="2757041" cy="18006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Earth </a:t>
          </a:r>
        </a:p>
      </dsp:txBody>
      <dsp:txXfrm>
        <a:off x="2987349" y="0"/>
        <a:ext cx="2757041" cy="540207"/>
      </dsp:txXfrm>
    </dsp:sp>
    <dsp:sp modelId="{C2EDD44E-CC97-4971-BEAC-B8CE029C7499}">
      <dsp:nvSpPr>
        <dsp:cNvPr id="0" name=""/>
        <dsp:cNvSpPr/>
      </dsp:nvSpPr>
      <dsp:spPr>
        <a:xfrm>
          <a:off x="3240583" y="540734"/>
          <a:ext cx="2205632" cy="542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Crust</a:t>
          </a:r>
        </a:p>
      </dsp:txBody>
      <dsp:txXfrm>
        <a:off x="3256485" y="556636"/>
        <a:ext cx="2173828" cy="511128"/>
      </dsp:txXfrm>
    </dsp:sp>
    <dsp:sp modelId="{336C33EA-8CA2-4512-8BAF-BB41A2BEF2AF}">
      <dsp:nvSpPr>
        <dsp:cNvPr id="0" name=""/>
        <dsp:cNvSpPr/>
      </dsp:nvSpPr>
      <dsp:spPr>
        <a:xfrm>
          <a:off x="3240583" y="1167195"/>
          <a:ext cx="2205632" cy="542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Core </a:t>
          </a:r>
        </a:p>
      </dsp:txBody>
      <dsp:txXfrm>
        <a:off x="3256485" y="1183097"/>
        <a:ext cx="2173828" cy="511128"/>
      </dsp:txXfrm>
    </dsp:sp>
    <dsp:sp modelId="{A7D799FA-93BF-4CAB-BA4F-4C37E36D42ED}">
      <dsp:nvSpPr>
        <dsp:cNvPr id="0" name=""/>
        <dsp:cNvSpPr/>
      </dsp:nvSpPr>
      <dsp:spPr>
        <a:xfrm>
          <a:off x="5928698" y="0"/>
          <a:ext cx="2757041" cy="18006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Limited extend </a:t>
          </a:r>
        </a:p>
      </dsp:txBody>
      <dsp:txXfrm>
        <a:off x="5928698" y="0"/>
        <a:ext cx="2757041" cy="540207"/>
      </dsp:txXfrm>
    </dsp:sp>
    <dsp:sp modelId="{5AE80586-6C99-41BB-80B0-A62DF32E0FC0}">
      <dsp:nvSpPr>
        <dsp:cNvPr id="0" name=""/>
        <dsp:cNvSpPr/>
      </dsp:nvSpPr>
      <dsp:spPr>
        <a:xfrm>
          <a:off x="6204402" y="540361"/>
          <a:ext cx="2205632" cy="353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Soil</a:t>
          </a:r>
        </a:p>
      </dsp:txBody>
      <dsp:txXfrm>
        <a:off x="6214763" y="550722"/>
        <a:ext cx="2184910" cy="333041"/>
      </dsp:txXfrm>
    </dsp:sp>
    <dsp:sp modelId="{894080F8-DF77-4DFF-B245-316DC7D8F34D}">
      <dsp:nvSpPr>
        <dsp:cNvPr id="0" name=""/>
        <dsp:cNvSpPr/>
      </dsp:nvSpPr>
      <dsp:spPr>
        <a:xfrm>
          <a:off x="6204402" y="948550"/>
          <a:ext cx="2205632" cy="353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Groundwaters</a:t>
          </a:r>
        </a:p>
      </dsp:txBody>
      <dsp:txXfrm>
        <a:off x="6214763" y="958911"/>
        <a:ext cx="2184910" cy="333041"/>
      </dsp:txXfrm>
    </dsp:sp>
    <dsp:sp modelId="{0EE7FD9B-81ED-4DDA-942C-033444615814}">
      <dsp:nvSpPr>
        <dsp:cNvPr id="0" name=""/>
        <dsp:cNvSpPr/>
      </dsp:nvSpPr>
      <dsp:spPr>
        <a:xfrm>
          <a:off x="6204402" y="1356738"/>
          <a:ext cx="2205632" cy="353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ocean</a:t>
          </a:r>
        </a:p>
      </dsp:txBody>
      <dsp:txXfrm>
        <a:off x="6214763" y="1367099"/>
        <a:ext cx="2184910" cy="333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940A5E1-8C90-4D93-871A-678F047C6CE0}" type="datetimeFigureOut">
              <a:rPr lang="sk-SK" smtClean="0"/>
              <a:t>25. 3. 2020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213C35A-EAA8-48FF-AD32-842C8452DF9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4551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dirty="0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A5E1-8C90-4D93-871A-678F047C6CE0}" type="datetimeFigureOut">
              <a:rPr lang="sk-SK" smtClean="0"/>
              <a:t>25. 3. 2020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C35A-EAA8-48FF-AD32-842C8452DF9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4742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940A5E1-8C90-4D93-871A-678F047C6CE0}" type="datetimeFigureOut">
              <a:rPr lang="sk-SK" smtClean="0"/>
              <a:t>25. 3. 2020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213C35A-EAA8-48FF-AD32-842C8452DF9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4164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940A5E1-8C90-4D93-871A-678F047C6CE0}" type="datetimeFigureOut">
              <a:rPr lang="sk-SK" smtClean="0"/>
              <a:t>25. 3. 2020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213C35A-EAA8-48FF-AD32-842C8452DF98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1561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940A5E1-8C90-4D93-871A-678F047C6CE0}" type="datetimeFigureOut">
              <a:rPr lang="sk-SK" smtClean="0"/>
              <a:t>25. 3. 2020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213C35A-EAA8-48FF-AD32-842C8452DF9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37271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A5E1-8C90-4D93-871A-678F047C6CE0}" type="datetimeFigureOut">
              <a:rPr lang="sk-SK" smtClean="0"/>
              <a:t>25. 3. 2020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C35A-EAA8-48FF-AD32-842C8452DF9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50750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dirty="0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dirty="0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dirty="0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A5E1-8C90-4D93-871A-678F047C6CE0}" type="datetimeFigureOut">
              <a:rPr lang="sk-SK" smtClean="0"/>
              <a:t>25. 3. 2020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C35A-EAA8-48FF-AD32-842C8452DF9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50113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A5E1-8C90-4D93-871A-678F047C6CE0}" type="datetimeFigureOut">
              <a:rPr lang="sk-SK" smtClean="0"/>
              <a:t>25. 3. 2020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C35A-EAA8-48FF-AD32-842C8452DF9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05031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940A5E1-8C90-4D93-871A-678F047C6CE0}" type="datetimeFigureOut">
              <a:rPr lang="sk-SK" smtClean="0"/>
              <a:t>25. 3. 2020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213C35A-EAA8-48FF-AD32-842C8452DF9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80035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A5E1-8C90-4D93-871A-678F047C6CE0}" type="datetimeFigureOut">
              <a:rPr lang="sk-SK" smtClean="0"/>
              <a:t>25. 3. 2020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C35A-EAA8-48FF-AD32-842C8452DF9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9605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940A5E1-8C90-4D93-871A-678F047C6CE0}" type="datetimeFigureOut">
              <a:rPr lang="sk-SK" smtClean="0"/>
              <a:t>25. 3. 2020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213C35A-EAA8-48FF-AD32-842C8452DF9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0932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A5E1-8C90-4D93-871A-678F047C6CE0}" type="datetimeFigureOut">
              <a:rPr lang="sk-SK" smtClean="0"/>
              <a:t>25. 3. 2020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C35A-EAA8-48FF-AD32-842C8452DF9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1762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A5E1-8C90-4D93-871A-678F047C6CE0}" type="datetimeFigureOut">
              <a:rPr lang="sk-SK" smtClean="0"/>
              <a:t>25. 3. 2020</a:t>
            </a:fld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C35A-EAA8-48FF-AD32-842C8452DF9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9594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A5E1-8C90-4D93-871A-678F047C6CE0}" type="datetimeFigureOut">
              <a:rPr lang="sk-SK" smtClean="0"/>
              <a:t>25. 3. 2020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C35A-EAA8-48FF-AD32-842C8452DF9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0445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A5E1-8C90-4D93-871A-678F047C6CE0}" type="datetimeFigureOut">
              <a:rPr lang="sk-SK" smtClean="0"/>
              <a:t>25. 3. 2020</a:t>
            </a:fld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C35A-EAA8-48FF-AD32-842C8452DF9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3315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A5E1-8C90-4D93-871A-678F047C6CE0}" type="datetimeFigureOut">
              <a:rPr lang="sk-SK" smtClean="0"/>
              <a:t>25. 3. 2020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C35A-EAA8-48FF-AD32-842C8452DF9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5281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dirty="0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A5E1-8C90-4D93-871A-678F047C6CE0}" type="datetimeFigureOut">
              <a:rPr lang="sk-SK" smtClean="0"/>
              <a:t>25. 3. 2020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C35A-EAA8-48FF-AD32-842C8452DF9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20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0A5E1-8C90-4D93-871A-678F047C6CE0}" type="datetimeFigureOut">
              <a:rPr lang="sk-SK" smtClean="0"/>
              <a:t>25. 3. 2020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3C35A-EAA8-48FF-AD32-842C8452DF9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82236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2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science/iron-chemical-element/Compounds" TargetMode="External"/><Relationship Id="rId7" Type="http://schemas.openxmlformats.org/officeDocument/2006/relationships/hyperlink" Target="https://www.infoplease.com/encyclopedia/science/chemistry/elements/iron/natural-occurrence" TargetMode="External"/><Relationship Id="rId2" Type="http://schemas.openxmlformats.org/officeDocument/2006/relationships/hyperlink" Target="https://www.livescience.com/29263-iron.html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chemicalelements.com/groups/transition.html" TargetMode="External"/><Relationship Id="rId5" Type="http://schemas.openxmlformats.org/officeDocument/2006/relationships/hyperlink" Target="https://www.youtube.com/watch?v=HLLIn6thIsU" TargetMode="External"/><Relationship Id="rId4" Type="http://schemas.openxmlformats.org/officeDocument/2006/relationships/hyperlink" Target="https://www.rsc.org/periodic-table/element/26/ir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>
            <a:extLst>
              <a:ext uri="{FF2B5EF4-FFF2-40B4-BE49-F238E27FC236}">
                <a16:creationId xmlns:a16="http://schemas.microsoft.com/office/drawing/2014/main" id="{D3E488A0-4879-4894-9276-8CE51015D8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82" t="13616" r="5318" b="13379"/>
          <a:stretch/>
        </p:blipFill>
        <p:spPr>
          <a:xfrm rot="16200000">
            <a:off x="4889976" y="1582227"/>
            <a:ext cx="812534" cy="702048"/>
          </a:xfrm>
          <a:prstGeom prst="hexagon">
            <a:avLst>
              <a:gd name="adj" fmla="val 29805"/>
              <a:gd name="vf" fmla="val 115470"/>
            </a:avLst>
          </a:prstGeom>
        </p:spPr>
      </p:pic>
    </p:spTree>
    <p:extLst>
      <p:ext uri="{BB962C8B-B14F-4D97-AF65-F5344CB8AC3E}">
        <p14:creationId xmlns:p14="http://schemas.microsoft.com/office/powerpoint/2010/main" val="18002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B11538-8A94-460D-BAE8-8B923639A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0" y="764373"/>
            <a:ext cx="6832600" cy="1293028"/>
          </a:xfrm>
        </p:spPr>
        <p:txBody>
          <a:bodyPr>
            <a:normAutofit/>
          </a:bodyPr>
          <a:lstStyle/>
          <a:p>
            <a:r>
              <a:rPr lang="en-GB" dirty="0"/>
              <a:t>Transition metals</a:t>
            </a:r>
            <a:endParaRPr lang="sk-SK" dirty="0"/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6718D095-30BB-4613-9F77-5761B0892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14880"/>
            <a:ext cx="5984240" cy="4024125"/>
          </a:xfrm>
        </p:spPr>
        <p:txBody>
          <a:bodyPr>
            <a:normAutofit/>
          </a:bodyPr>
          <a:lstStyle/>
          <a:p>
            <a:r>
              <a:rPr lang="en-GB" sz="2800" dirty="0"/>
              <a:t>Ductile, malleable</a:t>
            </a:r>
          </a:p>
          <a:p>
            <a:r>
              <a:rPr lang="en-GB" sz="2800" dirty="0"/>
              <a:t>Conduct electricity and heat</a:t>
            </a:r>
          </a:p>
          <a:p>
            <a:r>
              <a:rPr lang="en-GB" sz="2800" dirty="0"/>
              <a:t>Valence electron present in more than one shell</a:t>
            </a:r>
          </a:p>
          <a:p>
            <a:r>
              <a:rPr lang="en-GB" sz="2800" dirty="0"/>
              <a:t>Iron, cobalt, nickel </a:t>
            </a:r>
            <a:r>
              <a:rPr lang="en-GB" sz="2400" dirty="0">
                <a:sym typeface="Wingdings" panose="05000000000000000000" pitchFamily="2" charset="2"/>
              </a:rPr>
              <a:t></a:t>
            </a:r>
            <a:r>
              <a:rPr lang="en-GB" sz="2800" dirty="0">
                <a:sym typeface="Wingdings" panose="05000000000000000000" pitchFamily="2" charset="2"/>
              </a:rPr>
              <a:t> magnetic field</a:t>
            </a:r>
            <a:endParaRPr lang="en-GB" sz="2800" dirty="0"/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id="{E9825649-A89E-4B13-B220-12CEA7833E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"/>
          <a:stretch/>
        </p:blipFill>
        <p:spPr>
          <a:xfrm rot="16200000">
            <a:off x="1440181" y="647701"/>
            <a:ext cx="3439159" cy="6096000"/>
          </a:xfrm>
          <a:prstGeom prst="rect">
            <a:avLst/>
          </a:prstGeom>
        </p:spPr>
      </p:pic>
      <p:sp>
        <p:nvSpPr>
          <p:cNvPr id="14" name="Ovál 13">
            <a:extLst>
              <a:ext uri="{FF2B5EF4-FFF2-40B4-BE49-F238E27FC236}">
                <a16:creationId xmlns:a16="http://schemas.microsoft.com/office/drawing/2014/main" id="{AB86DA71-8227-4E9D-9555-8B4DBD5D996D}"/>
              </a:ext>
            </a:extLst>
          </p:cNvPr>
          <p:cNvSpPr/>
          <p:nvPr/>
        </p:nvSpPr>
        <p:spPr>
          <a:xfrm>
            <a:off x="681167" y="2712745"/>
            <a:ext cx="3617407" cy="14901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0097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2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EBFE3C-0855-44BB-9D11-FFF06E4A8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802473"/>
            <a:ext cx="8610600" cy="1293028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Physical properties</a:t>
            </a:r>
            <a:endParaRPr lang="sk-SK" sz="4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8E16676-BFE7-4B22-8F41-C36AA59302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5016851"/>
              </p:ext>
            </p:extLst>
          </p:nvPr>
        </p:nvGraphicFramePr>
        <p:xfrm>
          <a:off x="298450" y="2324100"/>
          <a:ext cx="5194300" cy="3607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0C2BA050-9DBF-4091-9D90-EF2A407C31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727263"/>
              </p:ext>
            </p:extLst>
          </p:nvPr>
        </p:nvGraphicFramePr>
        <p:xfrm>
          <a:off x="6689727" y="3224229"/>
          <a:ext cx="5194300" cy="2707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93658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9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610E3B-BCD4-405E-9B24-0FEAAF5D4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Chemical properties</a:t>
            </a:r>
            <a:endParaRPr lang="sk-SK" sz="5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6" name="Zástupný objekt pre obsah 5">
            <a:extLst>
              <a:ext uri="{FF2B5EF4-FFF2-40B4-BE49-F238E27FC236}">
                <a16:creationId xmlns:a16="http://schemas.microsoft.com/office/drawing/2014/main" id="{7B5D8893-5B60-432B-904A-0B8DE7965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899825"/>
              </p:ext>
            </p:extLst>
          </p:nvPr>
        </p:nvGraphicFramePr>
        <p:xfrm>
          <a:off x="790575" y="2160989"/>
          <a:ext cx="10915650" cy="322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9637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6CE472-CD99-49AD-B37A-0E5053A0A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/>
              <a:t>NATURAL OCCURRENCE</a:t>
            </a:r>
          </a:p>
        </p:txBody>
      </p:sp>
      <p:pic>
        <p:nvPicPr>
          <p:cNvPr id="2050" name="Picture 2" descr="Výsledok vyhľadávania obrázkov pre dopyt natural iron">
            <a:extLst>
              <a:ext uri="{FF2B5EF4-FFF2-40B4-BE49-F238E27FC236}">
                <a16:creationId xmlns:a16="http://schemas.microsoft.com/office/drawing/2014/main" id="{985FDF26-C265-4ADA-989A-3BA81155E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144" y="5325662"/>
            <a:ext cx="2495750" cy="144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EE4AA439-C3D3-44DF-AB29-FDAC475185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2880483"/>
            <a:ext cx="3872743" cy="3872743"/>
          </a:xfrm>
          <a:prstGeom prst="rect">
            <a:avLst/>
          </a:prstGeom>
        </p:spPr>
      </p:pic>
      <p:graphicFrame>
        <p:nvGraphicFramePr>
          <p:cNvPr id="13" name="Zástupný objekt pre obsah 12">
            <a:extLst>
              <a:ext uri="{FF2B5EF4-FFF2-40B4-BE49-F238E27FC236}">
                <a16:creationId xmlns:a16="http://schemas.microsoft.com/office/drawing/2014/main" id="{4F4D15B1-615A-4D2A-B3A7-C70450B94F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723665"/>
              </p:ext>
            </p:extLst>
          </p:nvPr>
        </p:nvGraphicFramePr>
        <p:xfrm>
          <a:off x="1533525" y="3590926"/>
          <a:ext cx="8686800" cy="1800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Obdĺžnik: zaoblené rohy 14">
            <a:extLst>
              <a:ext uri="{FF2B5EF4-FFF2-40B4-BE49-F238E27FC236}">
                <a16:creationId xmlns:a16="http://schemas.microsoft.com/office/drawing/2014/main" id="{A0C8165D-C1FE-4068-9D5D-825BBF03996F}"/>
              </a:ext>
            </a:extLst>
          </p:cNvPr>
          <p:cNvSpPr/>
          <p:nvPr/>
        </p:nvSpPr>
        <p:spPr>
          <a:xfrm>
            <a:off x="1533525" y="2404233"/>
            <a:ext cx="8686800" cy="952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4047E7FE-F4D0-443A-A70E-F109C98DD1AC}"/>
              </a:ext>
            </a:extLst>
          </p:cNvPr>
          <p:cNvSpPr/>
          <p:nvPr/>
        </p:nvSpPr>
        <p:spPr>
          <a:xfrm>
            <a:off x="4423106" y="2626567"/>
            <a:ext cx="334578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GB" sz="2700" dirty="0">
                <a:solidFill>
                  <a:schemeClr val="bg1"/>
                </a:solidFill>
              </a:rPr>
              <a:t>Rarely uncombine</a:t>
            </a:r>
            <a:r>
              <a:rPr lang="en-GB" sz="2700" dirty="0"/>
              <a:t> </a:t>
            </a:r>
            <a:endParaRPr lang="sk-SK" sz="2700" dirty="0">
              <a:effectLst/>
            </a:endParaRP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BB6462F0-412C-497F-BA93-F3879C781D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2445" flipH="1">
            <a:off x="-971300" y="2439077"/>
            <a:ext cx="566737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6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F1A604-6F8F-4A2D-90A4-25F260285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2005493" cy="1474330"/>
          </a:xfrm>
        </p:spPr>
        <p:txBody>
          <a:bodyPr>
            <a:normAutofit/>
          </a:bodyPr>
          <a:lstStyle/>
          <a:p>
            <a:pPr algn="l"/>
            <a:r>
              <a:rPr lang="en-GB" sz="4800" dirty="0"/>
              <a:t>Ores</a:t>
            </a:r>
            <a:endParaRPr lang="sk-SK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050A49F-C54B-4F93-97E6-5B81ED5DC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30"/>
          <a:stretch/>
        </p:blipFill>
        <p:spPr>
          <a:xfrm rot="16200000">
            <a:off x="-1266906" y="2188762"/>
            <a:ext cx="6860373" cy="2482850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6A9CDB2-41D5-4AF4-B7DB-8675956A0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/>
          </a:bodyPr>
          <a:lstStyle/>
          <a:p>
            <a:r>
              <a:rPr lang="en-GB" sz="2800" dirty="0"/>
              <a:t>Hematite</a:t>
            </a:r>
          </a:p>
          <a:p>
            <a:r>
              <a:rPr lang="en-GB" sz="2800" dirty="0"/>
              <a:t>Limonite</a:t>
            </a:r>
          </a:p>
          <a:p>
            <a:r>
              <a:rPr lang="en-GB" sz="2800" dirty="0"/>
              <a:t>Siderite</a:t>
            </a:r>
          </a:p>
          <a:p>
            <a:r>
              <a:rPr lang="en-GB" sz="2800" dirty="0"/>
              <a:t>Taconite</a:t>
            </a:r>
          </a:p>
          <a:p>
            <a:r>
              <a:rPr lang="en-GB" sz="2800" dirty="0"/>
              <a:t>Magnetite</a:t>
            </a:r>
          </a:p>
          <a:p>
            <a:r>
              <a:rPr lang="en-GB" sz="2800" dirty="0"/>
              <a:t>Pyrite </a:t>
            </a:r>
            <a:endParaRPr lang="sk-SK" sz="2800" dirty="0"/>
          </a:p>
        </p:txBody>
      </p:sp>
      <p:pic>
        <p:nvPicPr>
          <p:cNvPr id="1026" name="Picture 2" descr="Výsledok vyhľadávania obrázkov pre dopyt hematite">
            <a:extLst>
              <a:ext uri="{FF2B5EF4-FFF2-40B4-BE49-F238E27FC236}">
                <a16:creationId xmlns:a16="http://schemas.microsoft.com/office/drawing/2014/main" id="{22A373A5-11ED-429C-B4BA-80D9E2256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281" y="433133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ľadávania obrázkov pre dopyt limonite">
            <a:extLst>
              <a:ext uri="{FF2B5EF4-FFF2-40B4-BE49-F238E27FC236}">
                <a16:creationId xmlns:a16="http://schemas.microsoft.com/office/drawing/2014/main" id="{0A0B192E-073D-47D9-A09F-8823EC876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363" y="121885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siderite">
            <a:extLst>
              <a:ext uri="{FF2B5EF4-FFF2-40B4-BE49-F238E27FC236}">
                <a16:creationId xmlns:a16="http://schemas.microsoft.com/office/drawing/2014/main" id="{BAD2D55C-EAFF-4A31-A49D-BF0725848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455" y="2114949"/>
            <a:ext cx="25241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ok vyhľadávania obrázkov pre dopyt taconite">
            <a:extLst>
              <a:ext uri="{FF2B5EF4-FFF2-40B4-BE49-F238E27FC236}">
                <a16:creationId xmlns:a16="http://schemas.microsoft.com/office/drawing/2014/main" id="{CB932FC0-CEEF-4D96-A12F-C221D0ED1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89" y="3351211"/>
            <a:ext cx="2244970" cy="224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ok vyhľadávania obrázkov pre dopyt magnetite">
            <a:extLst>
              <a:ext uri="{FF2B5EF4-FFF2-40B4-BE49-F238E27FC236}">
                <a16:creationId xmlns:a16="http://schemas.microsoft.com/office/drawing/2014/main" id="{1BF949E8-A3A1-4E41-8E80-280C5B490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985" y="4028567"/>
            <a:ext cx="20955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ýsledok vyhľadávania obrázkov pre dopyt pyrite">
            <a:extLst>
              <a:ext uri="{FF2B5EF4-FFF2-40B4-BE49-F238E27FC236}">
                <a16:creationId xmlns:a16="http://schemas.microsoft.com/office/drawing/2014/main" id="{34A94F5F-CC54-41D8-BC49-3894B1451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130" y="4925759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297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CDD1C7-3E51-40DC-8B85-24AA12A3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184FA60-56E6-4C39-B1D1-F8DA36DE1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596657-B904-4480-A3AC-E64518707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30" b="12276"/>
          <a:stretch/>
        </p:blipFill>
        <p:spPr>
          <a:xfrm rot="16200000">
            <a:off x="7672787" y="2341160"/>
            <a:ext cx="6860373" cy="2178053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D36A20DA-E4C5-44C3-92DB-400EBE47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635" y="257876"/>
            <a:ext cx="2178053" cy="1292225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uses</a:t>
            </a:r>
            <a:endParaRPr lang="sk-SK" sz="4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C0E1DD00-B322-4BED-B314-C14CECF68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2683" y="1550101"/>
            <a:ext cx="4672012" cy="470058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Manufacture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Steel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chemeClr val="bg1"/>
                </a:solidFill>
              </a:rPr>
              <a:t>Carbon (</a:t>
            </a:r>
            <a:r>
              <a:rPr lang="en-GB" sz="2400" dirty="0">
                <a:solidFill>
                  <a:schemeClr val="bg1"/>
                </a:solidFill>
              </a:rPr>
              <a:t>Ordinary</a:t>
            </a:r>
            <a:r>
              <a:rPr lang="sk-SK" sz="2400" dirty="0">
                <a:solidFill>
                  <a:schemeClr val="bg1"/>
                </a:solidFill>
              </a:rPr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Alloy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Stainless</a:t>
            </a:r>
            <a:endParaRPr lang="sk-SK" sz="24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Cast</a:t>
            </a:r>
            <a:r>
              <a:rPr lang="sk-SK" sz="2800" dirty="0">
                <a:solidFill>
                  <a:schemeClr val="bg1"/>
                </a:solidFill>
              </a:rPr>
              <a:t>ing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k-SK" sz="2800" dirty="0">
                <a:solidFill>
                  <a:schemeClr val="bg1"/>
                </a:solidFill>
              </a:rPr>
              <a:t>M</a:t>
            </a:r>
            <a:r>
              <a:rPr lang="en-GB" sz="2800" dirty="0">
                <a:solidFill>
                  <a:schemeClr val="bg1"/>
                </a:solidFill>
              </a:rPr>
              <a:t>agnets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Biological role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H</a:t>
            </a:r>
            <a:r>
              <a:rPr lang="sk-SK" sz="2800" dirty="0">
                <a:solidFill>
                  <a:schemeClr val="bg1"/>
                </a:solidFill>
              </a:rPr>
              <a:t>a</a:t>
            </a:r>
            <a:r>
              <a:rPr lang="en-GB" sz="2800" dirty="0">
                <a:solidFill>
                  <a:schemeClr val="bg1"/>
                </a:solidFill>
              </a:rPr>
              <a:t>emoglobin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Lack</a:t>
            </a:r>
            <a:r>
              <a:rPr lang="sk-SK" sz="2800" dirty="0">
                <a:solidFill>
                  <a:schemeClr val="bg1"/>
                </a:solidFill>
              </a:rPr>
              <a:t> = </a:t>
            </a:r>
            <a:r>
              <a:rPr lang="en-GB" sz="2800" dirty="0">
                <a:solidFill>
                  <a:schemeClr val="bg1"/>
                </a:solidFill>
              </a:rPr>
              <a:t>anaemia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1" name="Picture 2" descr="Výsledok vyhľadávania obrázkov pre dopyt cast iron">
            <a:extLst>
              <a:ext uri="{FF2B5EF4-FFF2-40B4-BE49-F238E27FC236}">
                <a16:creationId xmlns:a16="http://schemas.microsoft.com/office/drawing/2014/main" id="{A1DFA216-8DFD-4C60-9244-03EFFF0EB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159" y="1916628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Výsledok vyhľadávania obrázkov pre dopyt steel iron">
            <a:extLst>
              <a:ext uri="{FF2B5EF4-FFF2-40B4-BE49-F238E27FC236}">
                <a16:creationId xmlns:a16="http://schemas.microsoft.com/office/drawing/2014/main" id="{E72EB09D-8A73-4FC3-A264-1FA692097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8" y="682440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Výsledok vyhľadávania obrázkov pre dopyt iron in blood">
            <a:extLst>
              <a:ext uri="{FF2B5EF4-FFF2-40B4-BE49-F238E27FC236}">
                <a16:creationId xmlns:a16="http://schemas.microsoft.com/office/drawing/2014/main" id="{A010BDD0-E04E-4570-9015-529AA5A4B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09" y="328413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Výsledok vyhľadávania obrázkov pre dopyt iron in blood">
            <a:extLst>
              <a:ext uri="{FF2B5EF4-FFF2-40B4-BE49-F238E27FC236}">
                <a16:creationId xmlns:a16="http://schemas.microsoft.com/office/drawing/2014/main" id="{2C048539-663A-4EF0-858C-100F32E95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176" y="4349666"/>
            <a:ext cx="2776143" cy="216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832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5D2BCC-FD1E-48F2-ACAC-6768301A7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400" cy="999067"/>
          </a:xfrm>
        </p:spPr>
        <p:txBody>
          <a:bodyPr>
            <a:normAutofit/>
          </a:bodyPr>
          <a:lstStyle/>
          <a:p>
            <a:pPr algn="l" fontAlgn="t"/>
            <a:r>
              <a:rPr lang="en-GB" i="1" dirty="0"/>
              <a:t>resources</a:t>
            </a:r>
            <a:br>
              <a:rPr lang="sk-SK" dirty="0"/>
            </a:br>
            <a:endParaRPr lang="sk-SK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1D22EE7-CBB0-4CB6-ABC4-463CE7C89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799" y="1452880"/>
            <a:ext cx="10042463" cy="3169920"/>
          </a:xfrm>
        </p:spPr>
        <p:txBody>
          <a:bodyPr>
            <a:normAutofit/>
          </a:bodyPr>
          <a:lstStyle/>
          <a:p>
            <a:r>
              <a:rPr lang="sk-SK" u="sng" dirty="0">
                <a:hlinkClick r:id="rId2"/>
              </a:rPr>
              <a:t>https://www.livescience.com/29263-iron.html</a:t>
            </a:r>
            <a:endParaRPr lang="sk-SK" dirty="0"/>
          </a:p>
          <a:p>
            <a:r>
              <a:rPr lang="sk-SK" u="sng" dirty="0">
                <a:hlinkClick r:id="rId3"/>
              </a:rPr>
              <a:t>https://www.britannica.com/science/iron-chemical-element/Compounds</a:t>
            </a:r>
            <a:endParaRPr lang="sk-SK" dirty="0"/>
          </a:p>
          <a:p>
            <a:r>
              <a:rPr lang="sk-SK" u="sng" dirty="0">
                <a:hlinkClick r:id="rId4"/>
              </a:rPr>
              <a:t>https://www.rsc.org/periodic-table/element/26/iron</a:t>
            </a:r>
            <a:endParaRPr lang="sk-SK" dirty="0"/>
          </a:p>
          <a:p>
            <a:r>
              <a:rPr lang="sk-SK" u="sng" dirty="0">
                <a:hlinkClick r:id="rId5"/>
              </a:rPr>
              <a:t>https://www.youtube.com/watch?v=HLLIn6thIsU</a:t>
            </a:r>
            <a:endParaRPr lang="sk-SK" dirty="0"/>
          </a:p>
          <a:p>
            <a:r>
              <a:rPr lang="sk-SK" u="sng" dirty="0">
                <a:hlinkClick r:id="rId6"/>
              </a:rPr>
              <a:t>http://www.chemicalelements.com/groups/transition.html</a:t>
            </a:r>
            <a:endParaRPr lang="sk-SK" dirty="0"/>
          </a:p>
          <a:p>
            <a:r>
              <a:rPr lang="sk-SK" u="sng" dirty="0">
                <a:hlinkClick r:id="rId7"/>
              </a:rPr>
              <a:t>https://www.infoplease.com/encyclopedia/science/chemistry/elements/iron/natural-occurrence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00901136"/>
      </p:ext>
    </p:extLst>
  </p:cSld>
  <p:clrMapOvr>
    <a:masterClrMapping/>
  </p:clrMapOvr>
</p:sld>
</file>

<file path=ppt/theme/theme1.xml><?xml version="1.0" encoding="utf-8"?>
<a:theme xmlns:a="http://schemas.openxmlformats.org/drawingml/2006/main" name="Dymová stopa">
  <a:themeElements>
    <a:clrScheme name="Dymová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Dymová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ymová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179</Words>
  <Application>Microsoft Office PowerPoint</Application>
  <PresentationFormat>Širokouhlá</PresentationFormat>
  <Paragraphs>56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</vt:lpstr>
      <vt:lpstr>Dymová stopa</vt:lpstr>
      <vt:lpstr>Prezentácia programu PowerPoint</vt:lpstr>
      <vt:lpstr>Transition metals</vt:lpstr>
      <vt:lpstr>Physical properties</vt:lpstr>
      <vt:lpstr>Chemical properties</vt:lpstr>
      <vt:lpstr>NATURAL OCCURRENCE</vt:lpstr>
      <vt:lpstr>Ores</vt:lpstr>
      <vt:lpstr>uses</vt:lpstr>
      <vt:lpstr>resources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Timea Turánková</dc:creator>
  <cp:lastModifiedBy>Timea Turánková</cp:lastModifiedBy>
  <cp:revision>1</cp:revision>
  <dcterms:created xsi:type="dcterms:W3CDTF">2020-03-25T20:42:31Z</dcterms:created>
  <dcterms:modified xsi:type="dcterms:W3CDTF">2020-03-25T21:14:24Z</dcterms:modified>
</cp:coreProperties>
</file>