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aveat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veat-bold.fntdata"/><Relationship Id="rId6" Type="http://schemas.openxmlformats.org/officeDocument/2006/relationships/slide" Target="slides/slide1.xml"/><Relationship Id="rId18" Type="http://schemas.openxmlformats.org/officeDocument/2006/relationships/font" Target="fonts/Cave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7057071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7057071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17057071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17057071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17057071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17057071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1705707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1705707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7057071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17057071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17057071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17057071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7057071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7057071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7057071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7057071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17057071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17057071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7057071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17057071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7057071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17057071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81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6000">
                <a:latin typeface="Caveat"/>
                <a:ea typeface="Caveat"/>
                <a:cs typeface="Caveat"/>
                <a:sym typeface="Caveat"/>
              </a:rPr>
              <a:t>Gold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282625" y="43509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000000"/>
                </a:solidFill>
              </a:rPr>
              <a:t>Dominika Pjeczková , 3.BA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248" y="2153075"/>
            <a:ext cx="7083500" cy="26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UNIVERSE- spacecraft,suits, especially helmets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ELECTRONICS - telecommunications technology,calculators, mobile phones or computers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COMPOUNDS 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b="1"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GOLD SALTS</a:t>
            </a: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(</a:t>
            </a:r>
            <a:r>
              <a:rPr lang="sk" sz="2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ionic chemical compounds) - "Chrysotherapy" and "aurotherapy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b="1" lang="sk" sz="2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HAuCl</a:t>
            </a:r>
            <a:r>
              <a:rPr b="1" baseline="-25000" lang="sk" sz="2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   - </a:t>
            </a:r>
            <a:r>
              <a:rPr lang="s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purification of gold 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b="1" lang="sk" sz="2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AuCl3 - </a:t>
            </a:r>
            <a:r>
              <a:rPr lang="s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photography</a:t>
            </a:r>
            <a:endParaRPr b="1" sz="24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sk" sz="48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THANK YOU :) </a:t>
            </a:r>
            <a:endParaRPr b="1" sz="48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379550"/>
            <a:ext cx="85206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yellow, glossy, very durable, highly conductive, soft metal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subject to corrosion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Inert = it does not react with any chemical agents → resistance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800" y="1780362"/>
            <a:ext cx="3053276" cy="305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448" y="1814425"/>
            <a:ext cx="4534377" cy="298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536600"/>
            <a:ext cx="85206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reacts only with aqua regia (in a ratio of 3:1, HCl : HNO</a:t>
            </a:r>
            <a:r>
              <a:rPr lang="sk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resistant to acids, bases and salts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dissolves in the presence of oxygen in alkaline cyanide </a:t>
            </a: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gold content in carats -purity rate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 not produce a characteristic flame colour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3600">
                <a:latin typeface="Caveat"/>
                <a:ea typeface="Caveat"/>
                <a:cs typeface="Caveat"/>
                <a:sym typeface="Caveat"/>
              </a:rPr>
              <a:t>OCCURRENCE</a:t>
            </a:r>
            <a:r>
              <a:rPr lang="sk" sz="3600">
                <a:latin typeface="Caveat"/>
                <a:ea typeface="Caveat"/>
                <a:cs typeface="Caveat"/>
                <a:sym typeface="Caveat"/>
              </a:rPr>
              <a:t> 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11700" y="1121400"/>
            <a:ext cx="8435400" cy="3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❖"/>
            </a:pPr>
            <a:r>
              <a:rPr lang="sk" sz="2400">
                <a:latin typeface="Times New Roman"/>
                <a:ea typeface="Times New Roman"/>
                <a:cs typeface="Times New Roman"/>
                <a:sym typeface="Times New Roman"/>
              </a:rPr>
              <a:t>Due to its inertness, it occurs only as pure metal in rocks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❖"/>
            </a:pPr>
            <a:r>
              <a:rPr lang="sk" sz="2400">
                <a:latin typeface="Times New Roman"/>
                <a:ea typeface="Times New Roman"/>
                <a:cs typeface="Times New Roman"/>
                <a:sym typeface="Times New Roman"/>
              </a:rPr>
              <a:t>or in an alloy with silver (electrum)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600">
                <a:latin typeface="Caveat"/>
                <a:ea typeface="Caveat"/>
                <a:cs typeface="Caveat"/>
                <a:sym typeface="Caveat"/>
              </a:rPr>
              <a:t>           </a:t>
            </a:r>
            <a:r>
              <a:rPr lang="sk" sz="3600">
                <a:latin typeface="Caveat"/>
                <a:ea typeface="Caveat"/>
                <a:cs typeface="Caveat"/>
                <a:sym typeface="Caveat"/>
              </a:rPr>
              <a:t>MINERALS 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Times New Roman"/>
              <a:buChar char="❖"/>
            </a:pPr>
            <a:r>
              <a:rPr b="1" lang="sk" sz="2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Krennerite</a:t>
            </a:r>
            <a:r>
              <a:rPr lang="sk" sz="2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(AuTe</a:t>
            </a:r>
            <a:r>
              <a:rPr baseline="-25000" lang="sk" sz="2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sk" sz="2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Times New Roman"/>
              <a:buChar char="❖"/>
            </a:pPr>
            <a:r>
              <a:rPr b="1" lang="sk" sz="2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Sylvanite</a:t>
            </a:r>
            <a:r>
              <a:rPr lang="sk" sz="2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(AgAuTe 2) 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900" y="0"/>
            <a:ext cx="38481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3453" y="1554103"/>
            <a:ext cx="5020550" cy="35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3600">
                <a:latin typeface="Caveat"/>
                <a:ea typeface="Caveat"/>
                <a:cs typeface="Caveat"/>
                <a:sym typeface="Caveat"/>
              </a:rPr>
              <a:t>PRODUCTION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“Rice” bearings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gold mining is done by cyanide leaching of gold-bearing rocks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original bearings  hydrothermal processes → gold is intruded into quartz veins and ingrown into pyrite on gold-bearing veins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world's richest sites are in South Africa, the Urals, Australia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12" y="0"/>
            <a:ext cx="7875375" cy="483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3600">
                <a:latin typeface="Caveat"/>
                <a:ea typeface="Caveat"/>
                <a:cs typeface="Caveat"/>
                <a:sym typeface="Caveat"/>
              </a:rPr>
              <a:t>ECOLOGICAL RISKS OF GOLD  MINING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contamination of the Danube cyanide from Romanian hydrometallurgical operations in the 90s of the 20th century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disaster - hundreds of tons of dead fish and animals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breaking the life balance of a territory for decades.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3600">
                <a:latin typeface="Caveat"/>
                <a:ea typeface="Caveat"/>
                <a:cs typeface="Caveat"/>
                <a:sym typeface="Caveat"/>
              </a:rPr>
              <a:t>USAGE 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chemical industry as a catalyst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COMPUTERS - in the microprocessor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❖"/>
            </a:pPr>
            <a:r>
              <a:rPr lang="sk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MEDICINE - dentistry,implants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