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Amatic SC"/>
      <p:regular r:id="rId17"/>
      <p:bold r:id="rId18"/>
    </p:embeddedFont>
    <p:embeddedFont>
      <p:font typeface="Source Code Pro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SourceCodePro-bold.fntdata"/><Relationship Id="rId11" Type="http://schemas.openxmlformats.org/officeDocument/2006/relationships/slide" Target="slides/slide6.xml"/><Relationship Id="rId22" Type="http://schemas.openxmlformats.org/officeDocument/2006/relationships/font" Target="fonts/SourceCodePro-boldItalic.fntdata"/><Relationship Id="rId10" Type="http://schemas.openxmlformats.org/officeDocument/2006/relationships/slide" Target="slides/slide5.xml"/><Relationship Id="rId21" Type="http://schemas.openxmlformats.org/officeDocument/2006/relationships/font" Target="fonts/SourceCodePr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AmaticSC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SourceCodePro-regular.fntdata"/><Relationship Id="rId6" Type="http://schemas.openxmlformats.org/officeDocument/2006/relationships/slide" Target="slides/slide1.xml"/><Relationship Id="rId18" Type="http://schemas.openxmlformats.org/officeDocument/2006/relationships/font" Target="fonts/AmaticSC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7182345aba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7182345aba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7182345aba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7182345aba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7182345ab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7182345ab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182345ab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182345ab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7182345aba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7182345ab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182345ab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182345ab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7182345ab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7182345ab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182345ab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7182345ab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182345aba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7182345aba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182345aba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182345aba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4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each-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Deforestation</a:t>
            </a:r>
            <a:endParaRPr/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Anna Novotová 5.BA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Solutions - INDIVIDUALS</a:t>
            </a:r>
            <a:endParaRPr/>
          </a:p>
        </p:txBody>
      </p:sp>
      <p:sp>
        <p:nvSpPr>
          <p:cNvPr id="120" name="Google Shape;120;p22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k"/>
              <a:t>recycle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k"/>
              <a:t>use more recycled products (cups, clothes…)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k"/>
              <a:t>change food habits → buy local food, try to avoid eating meat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k"/>
              <a:t>usage of renewable sources (geothermal springs, biomass..)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k"/>
              <a:t>educate others about current situatio </a:t>
            </a:r>
            <a:endParaRPr/>
          </a:p>
        </p:txBody>
      </p:sp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7925" y="3053374"/>
            <a:ext cx="1852775" cy="185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3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sk" sz="2400"/>
              <a:t>             </a:t>
            </a:r>
            <a:r>
              <a:rPr lang="sk" sz="2400">
                <a:solidFill>
                  <a:srgbClr val="00FF00"/>
                </a:solidFill>
              </a:rPr>
              <a:t>THANKS FOR ATTENTION!</a:t>
            </a:r>
            <a:r>
              <a:rPr lang="sk" sz="2400"/>
              <a:t> 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Why so dangerous ? 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k"/>
              <a:t>forest cover over 31% of the land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k"/>
              <a:t>produce oxygen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k"/>
              <a:t>home for the wildlife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k"/>
              <a:t>can cause the extinction of some spieces </a:t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025" y="3007424"/>
            <a:ext cx="3732125" cy="193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8425" y="292850"/>
            <a:ext cx="2133874" cy="2133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The cause </a:t>
            </a:r>
            <a:endParaRPr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k"/>
              <a:t>felling trees for wood → logging and cutting trees down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k"/>
              <a:t>agriculture → farming, mining, grazing of livestock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k"/>
              <a:t>in order to build housing → clearing of the land brought by growing population </a:t>
            </a: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0000" y="2315124"/>
            <a:ext cx="4082300" cy="254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Current situation - AMAZON RAINFOREST</a:t>
            </a:r>
            <a:endParaRPr/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k"/>
              <a:t>whole ecosystem could collapse within 50 years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k"/>
              <a:t>amazon fires - caused every year during the dry season or thanks to farmers clearing land for crops or gazing 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8475" y="2360950"/>
            <a:ext cx="3878075" cy="257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Current situation - INDONESIAN FOREST</a:t>
            </a:r>
            <a:endParaRPr/>
          </a:p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k"/>
              <a:t>constantly burning for four years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k"/>
              <a:t>caused by the dry weather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k"/>
              <a:t>another cause are the farmers who cleanse the area for palm oil using slash and burn method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k"/>
              <a:t>similar scenario is occuring in Malaysia</a:t>
            </a: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3200" y="3002100"/>
            <a:ext cx="3239100" cy="20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Effects - SHORT TERM</a:t>
            </a:r>
            <a:endParaRPr/>
          </a:p>
        </p:txBody>
      </p:sp>
      <p:sp>
        <p:nvSpPr>
          <p:cNvPr id="92" name="Google Shape;92;p18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k"/>
              <a:t>disruption of water cycles → local waters, trees keep the balance between water and land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k"/>
              <a:t>soil erosion → sweep lands into rivers </a:t>
            </a: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475975"/>
            <a:ext cx="4290926" cy="241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Effects - LONG TERM</a:t>
            </a:r>
            <a:endParaRPr/>
          </a:p>
        </p:txBody>
      </p:sp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k"/>
              <a:t>extinction → animals cannot survive in small areas, often accessible to hunters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k"/>
              <a:t>climate change → main problem, as forests keep greenhouse emissions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k"/>
              <a:t>greenhouse emissions → rising temperatures, extreme weather conditions and events, rising level of oceans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k"/>
              <a:t>economical effects → destroyed sources of medicine, constant pressure on moving people from villages, floods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2728" y="210800"/>
            <a:ext cx="4520775" cy="26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450" y="1710500"/>
            <a:ext cx="5010300" cy="33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Solutions - GOVERNMENT</a:t>
            </a:r>
            <a:endParaRPr/>
          </a:p>
        </p:txBody>
      </p:sp>
      <p:sp>
        <p:nvSpPr>
          <p:cNvPr id="113" name="Google Shape;113;p2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k"/>
              <a:t>reforestation - replacing old trees for new ones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sk"/>
              <a:t>support green peace organisations → to spread their message and awarness troughout the world </a:t>
            </a:r>
            <a:endParaRPr/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6000" y="2594823"/>
            <a:ext cx="5710249" cy="197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