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F1B27A-FE7D-45AF-8836-B36EF69C84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/>
              <a:t>Holiday Week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BE8FA9B-2EF3-4DC7-AFDB-0A85AA59A6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b="1" dirty="0"/>
              <a:t>Adam Matejovič</a:t>
            </a:r>
          </a:p>
        </p:txBody>
      </p:sp>
    </p:spTree>
    <p:extLst>
      <p:ext uri="{BB962C8B-B14F-4D97-AF65-F5344CB8AC3E}">
        <p14:creationId xmlns:p14="http://schemas.microsoft.com/office/powerpoint/2010/main" val="1593032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70">
            <a:extLst>
              <a:ext uri="{FF2B5EF4-FFF2-40B4-BE49-F238E27FC236}">
                <a16:creationId xmlns:a16="http://schemas.microsoft.com/office/drawing/2014/main" id="{2FA3880A-8D8F-466C-A4A1-F07BCDD371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3C0A64CB-20A1-4508-B568-284EB04F7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8DA14841-53A4-4935-BE65-C8373B8A6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9877C2CF-B2DD-41C8-8B5E-152673376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24923D72-7E69-464B-94C5-B2530008D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00CCC86-7A88-4DFF-A0D0-6604606A2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1F8ABFD-155B-4386-AE33-6E13057CF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85" name="Rectangle 84">
            <a:extLst>
              <a:ext uri="{FF2B5EF4-FFF2-40B4-BE49-F238E27FC236}">
                <a16:creationId xmlns:a16="http://schemas.microsoft.com/office/drawing/2014/main" id="{93D02AEE-30DC-4942-A9CA-7A14F8B8E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7" name="Picture 86">
            <a:extLst>
              <a:ext uri="{FF2B5EF4-FFF2-40B4-BE49-F238E27FC236}">
                <a16:creationId xmlns:a16="http://schemas.microsoft.com/office/drawing/2014/main" id="{FD5823F2-909F-442D-BD72-0681CCC140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4231EAF6-FA22-4615-A4D3-D171F7E17A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91" name="Rectangle 90">
            <a:extLst>
              <a:ext uri="{FF2B5EF4-FFF2-40B4-BE49-F238E27FC236}">
                <a16:creationId xmlns:a16="http://schemas.microsoft.com/office/drawing/2014/main" id="{F2699857-2714-4E6A-8E11-6BEB9DF7F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346078E7-FDC0-448B-97DE-4EDA7702EE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7266E038-37B1-43CF-AFE0-B21E9F572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ED6B8C9-CA28-4B74-A275-0DEEDD36C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4444" y="808056"/>
            <a:ext cx="3319381" cy="10772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3100" b="1" dirty="0"/>
              <a:t>Where am I going and why 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3E55572-E9B7-4AE8-BA95-A5E4BE1CFC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64444" y="2052116"/>
            <a:ext cx="3319381" cy="39978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800" dirty="0"/>
              <a:t>I have chosen France, to be specific Paris.</a:t>
            </a:r>
          </a:p>
          <a:p>
            <a:r>
              <a:rPr lang="en-US" sz="1800" dirty="0"/>
              <a:t>The reason being is that I was always in love with</a:t>
            </a:r>
            <a:r>
              <a:rPr lang="sk-SK" sz="1800" dirty="0"/>
              <a:t> French</a:t>
            </a:r>
            <a:r>
              <a:rPr lang="en-US" sz="1800" dirty="0"/>
              <a:t> culture, architecture and mainly it‘s history. </a:t>
            </a:r>
          </a:p>
          <a:p>
            <a:r>
              <a:rPr lang="en-US" sz="1800" dirty="0"/>
              <a:t>This trip is a type of learning trip, my main goal is to enhance my knowledge about France.</a:t>
            </a:r>
          </a:p>
          <a:p>
            <a:endParaRPr lang="en-US" sz="1800" dirty="0"/>
          </a:p>
        </p:txBody>
      </p:sp>
      <p:pic>
        <p:nvPicPr>
          <p:cNvPr id="1026" name="Picture 2" descr="Eiffelova veža bola pôvodne červená. Pozrite si, aké farby počas ...">
            <a:extLst>
              <a:ext uri="{FF2B5EF4-FFF2-40B4-BE49-F238E27FC236}">
                <a16:creationId xmlns:a16="http://schemas.microsoft.com/office/drawing/2014/main" id="{C8F774E5-455D-413E-A55A-DE5B1BA8440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84" r="23637"/>
          <a:stretch/>
        </p:blipFill>
        <p:spPr bwMode="auto">
          <a:xfrm>
            <a:off x="6096543" y="227"/>
            <a:ext cx="5288377" cy="685800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7" name="Rectangle 96">
            <a:extLst>
              <a:ext uri="{FF2B5EF4-FFF2-40B4-BE49-F238E27FC236}">
                <a16:creationId xmlns:a16="http://schemas.microsoft.com/office/drawing/2014/main" id="{31E37FC9-ED36-42CE-9877-9EAB50FA84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2586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26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7C8A34-5F5C-4874-90D7-D5BAFCD1F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000" b="1" dirty="0"/>
              <a:t>How am I going to get there ?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48BAB15-FC51-4984-9780-CC83EE05C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France is located in western Europe, and the distance between Bratislava and Paris is about 1088km.</a:t>
            </a:r>
          </a:p>
          <a:p>
            <a:r>
              <a:rPr lang="sk-SK" dirty="0"/>
              <a:t>For this reason I have chosen to get there by an airplane.</a:t>
            </a:r>
          </a:p>
          <a:p>
            <a:r>
              <a:rPr lang="sk-SK" dirty="0"/>
              <a:t>The easiest way to get the tickets is to buy them online. To get my tickets I am going to use a website called letenky.sk. </a:t>
            </a:r>
          </a:p>
          <a:p>
            <a:r>
              <a:rPr lang="sk-SK" dirty="0"/>
              <a:t>I am going to take off from Milan Rastislav Štefánik</a:t>
            </a:r>
            <a:r>
              <a:rPr lang="en-US" dirty="0"/>
              <a:t>‘</a:t>
            </a:r>
            <a:r>
              <a:rPr lang="sk-SK" dirty="0"/>
              <a:t>s airport in Bratislava. My friend is going to give me a ride there.  </a:t>
            </a:r>
          </a:p>
        </p:txBody>
      </p:sp>
    </p:spTree>
    <p:extLst>
      <p:ext uri="{BB962C8B-B14F-4D97-AF65-F5344CB8AC3E}">
        <p14:creationId xmlns:p14="http://schemas.microsoft.com/office/powerpoint/2010/main" val="2141273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7" name="Picture 85">
            <a:extLst>
              <a:ext uri="{FF2B5EF4-FFF2-40B4-BE49-F238E27FC236}">
                <a16:creationId xmlns:a16="http://schemas.microsoft.com/office/drawing/2014/main" id="{2FA3880A-8D8F-466C-A4A1-F07BCDD371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2068" name="Picture 87">
            <a:extLst>
              <a:ext uri="{FF2B5EF4-FFF2-40B4-BE49-F238E27FC236}">
                <a16:creationId xmlns:a16="http://schemas.microsoft.com/office/drawing/2014/main" id="{3C0A64CB-20A1-4508-B568-284EB04F7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069" name="Rectangle 89">
            <a:extLst>
              <a:ext uri="{FF2B5EF4-FFF2-40B4-BE49-F238E27FC236}">
                <a16:creationId xmlns:a16="http://schemas.microsoft.com/office/drawing/2014/main" id="{8DA14841-53A4-4935-BE65-C8373B8A6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70" name="Rectangle 91">
            <a:extLst>
              <a:ext uri="{FF2B5EF4-FFF2-40B4-BE49-F238E27FC236}">
                <a16:creationId xmlns:a16="http://schemas.microsoft.com/office/drawing/2014/main" id="{9877C2CF-B2DD-41C8-8B5E-152673376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71" name="Rectangle 93">
            <a:extLst>
              <a:ext uri="{FF2B5EF4-FFF2-40B4-BE49-F238E27FC236}">
                <a16:creationId xmlns:a16="http://schemas.microsoft.com/office/drawing/2014/main" id="{24923D72-7E69-464B-94C5-B2530008D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72" name="Rectangle 95">
            <a:extLst>
              <a:ext uri="{FF2B5EF4-FFF2-40B4-BE49-F238E27FC236}">
                <a16:creationId xmlns:a16="http://schemas.microsoft.com/office/drawing/2014/main" id="{A00CCC86-7A88-4DFF-A0D0-6604606A2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73" name="TextBox 97">
            <a:extLst>
              <a:ext uri="{FF2B5EF4-FFF2-40B4-BE49-F238E27FC236}">
                <a16:creationId xmlns:a16="http://schemas.microsoft.com/office/drawing/2014/main" id="{E1F8ABFD-155B-4386-AE33-6E13057CF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2074" name="Rectangle 99">
            <a:extLst>
              <a:ext uri="{FF2B5EF4-FFF2-40B4-BE49-F238E27FC236}">
                <a16:creationId xmlns:a16="http://schemas.microsoft.com/office/drawing/2014/main" id="{93D02AEE-30DC-4942-A9CA-7A14F8B8E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75" name="Picture 101">
            <a:extLst>
              <a:ext uri="{FF2B5EF4-FFF2-40B4-BE49-F238E27FC236}">
                <a16:creationId xmlns:a16="http://schemas.microsoft.com/office/drawing/2014/main" id="{FD5823F2-909F-442D-BD72-0681CCC140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2076" name="Picture 103">
            <a:extLst>
              <a:ext uri="{FF2B5EF4-FFF2-40B4-BE49-F238E27FC236}">
                <a16:creationId xmlns:a16="http://schemas.microsoft.com/office/drawing/2014/main" id="{4231EAF6-FA22-4615-A4D3-D171F7E17A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077" name="Rectangle 105">
            <a:extLst>
              <a:ext uri="{FF2B5EF4-FFF2-40B4-BE49-F238E27FC236}">
                <a16:creationId xmlns:a16="http://schemas.microsoft.com/office/drawing/2014/main" id="{F2699857-2714-4E6A-8E11-6BEB9DF7F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8" name="Rectangle 107">
            <a:extLst>
              <a:ext uri="{FF2B5EF4-FFF2-40B4-BE49-F238E27FC236}">
                <a16:creationId xmlns:a16="http://schemas.microsoft.com/office/drawing/2014/main" id="{346078E7-FDC0-448B-97DE-4EDA7702EE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7266E038-37B1-43CF-AFE0-B21E9F572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B25C9D5-49F2-4ECE-BEC2-8177FFF70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4444" y="808056"/>
            <a:ext cx="3319381" cy="10772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3000" b="1" dirty="0"/>
              <a:t>Activities - day 1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09F727A-754A-4382-ADAD-5C4DC74912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64444" y="2052115"/>
            <a:ext cx="3319381" cy="4572619"/>
          </a:xfr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110000"/>
              </a:lnSpc>
            </a:pPr>
            <a:endParaRPr lang="en-US" sz="1300" dirty="0"/>
          </a:p>
          <a:p>
            <a:pPr marL="0" indent="0">
              <a:lnSpc>
                <a:spcPct val="110000"/>
              </a:lnSpc>
            </a:pPr>
            <a:endParaRPr lang="en-US" sz="1300" dirty="0"/>
          </a:p>
          <a:p>
            <a:pPr>
              <a:lnSpc>
                <a:spcPct val="110000"/>
              </a:lnSpc>
            </a:pPr>
            <a:endParaRPr lang="en-US" sz="1300" dirty="0"/>
          </a:p>
          <a:p>
            <a:pPr>
              <a:lnSpc>
                <a:spcPct val="110000"/>
              </a:lnSpc>
            </a:pPr>
            <a:endParaRPr lang="en-US" sz="1300" dirty="0"/>
          </a:p>
          <a:p>
            <a:pPr>
              <a:lnSpc>
                <a:spcPct val="110000"/>
              </a:lnSpc>
            </a:pPr>
            <a:r>
              <a:rPr lang="en-US" sz="1600" dirty="0"/>
              <a:t>My trip is going to last for five days, and here are my plans on what to do:</a:t>
            </a:r>
          </a:p>
          <a:p>
            <a:pPr>
              <a:lnSpc>
                <a:spcPct val="110000"/>
              </a:lnSpc>
            </a:pPr>
            <a:r>
              <a:rPr lang="en-US" sz="1600" b="1" dirty="0"/>
              <a:t>DAY 1: </a:t>
            </a:r>
            <a:r>
              <a:rPr lang="en-US" sz="1600" dirty="0"/>
              <a:t>Arrival at the Beauvais airport. From the Airport I am going to take a taxi to my hotel. I will pack out my clothes and everything. I am going to take a look if there is something interesting nearby my Hotel.</a:t>
            </a:r>
          </a:p>
          <a:p>
            <a:pPr>
              <a:lnSpc>
                <a:spcPct val="110000"/>
              </a:lnSpc>
            </a:pPr>
            <a:endParaRPr lang="en-US" sz="1300" dirty="0"/>
          </a:p>
          <a:p>
            <a:pPr>
              <a:lnSpc>
                <a:spcPct val="110000"/>
              </a:lnSpc>
            </a:pPr>
            <a:endParaRPr lang="en-US" sz="1300" dirty="0"/>
          </a:p>
          <a:p>
            <a:pPr>
              <a:lnSpc>
                <a:spcPct val="110000"/>
              </a:lnSpc>
            </a:pPr>
            <a:endParaRPr lang="en-US" sz="1300" dirty="0"/>
          </a:p>
          <a:p>
            <a:pPr>
              <a:lnSpc>
                <a:spcPct val="110000"/>
              </a:lnSpc>
            </a:pPr>
            <a:endParaRPr lang="en-US" sz="1300" dirty="0"/>
          </a:p>
          <a:p>
            <a:pPr>
              <a:lnSpc>
                <a:spcPct val="110000"/>
              </a:lnSpc>
            </a:pPr>
            <a:endParaRPr lang="en-US" sz="1300" dirty="0"/>
          </a:p>
        </p:txBody>
      </p:sp>
      <p:pic>
        <p:nvPicPr>
          <p:cNvPr id="2050" name="Picture 2" descr="Paris: Skip-the-Ticket-Line Louvre Museum and Seine Cruise - Paris ...">
            <a:extLst>
              <a:ext uri="{FF2B5EF4-FFF2-40B4-BE49-F238E27FC236}">
                <a16:creationId xmlns:a16="http://schemas.microsoft.com/office/drawing/2014/main" id="{5538FA41-CB3F-4E45-BE3E-5462F95B534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64" r="31960"/>
          <a:stretch/>
        </p:blipFill>
        <p:spPr bwMode="auto">
          <a:xfrm>
            <a:off x="6096543" y="227"/>
            <a:ext cx="5288377" cy="685800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" name="Rectangle 111">
            <a:extLst>
              <a:ext uri="{FF2B5EF4-FFF2-40B4-BE49-F238E27FC236}">
                <a16:creationId xmlns:a16="http://schemas.microsoft.com/office/drawing/2014/main" id="{31E37FC9-ED36-42CE-9877-9EAB50FA84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2586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89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8883E834-8901-44F7-AB88-11BE683A5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000" b="1" dirty="0"/>
              <a:t>Activities - day 2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ED671973-9D24-42B1-B3BD-1063911E9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DAY 2: </a:t>
            </a:r>
            <a:r>
              <a:rPr lang="sk-SK" dirty="0"/>
              <a:t>I am going to visit Louvre museum a picture of which you saw at the previous page. After my visit of Louvre I am going to the city centre of Paris, where I am going to have my lunch, I would like to try out some typical French cuisine. I am also going to visit Eiffel Tower at the end of my second day in Paris.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2835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6EDDA1-26A6-47CB-966E-6AD076658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000" b="1" dirty="0"/>
              <a:t>Activities – day 3 and day 4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5017C9-C2D3-4053-9725-2D77617A1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DAY 3: </a:t>
            </a:r>
            <a:r>
              <a:rPr lang="sk-SK" dirty="0"/>
              <a:t>On my third day I am going to visit Arc de Triomphe, and later in the day I am going to visit Jardin du Luxembourg. I would also like to see how nightlife in Paris looks like.</a:t>
            </a:r>
          </a:p>
          <a:p>
            <a:r>
              <a:rPr lang="sk-SK" b="1" dirty="0"/>
              <a:t>DAY 4: </a:t>
            </a:r>
            <a:r>
              <a:rPr lang="sk-SK" dirty="0"/>
              <a:t>On my fourth day I am going to visit Versailles, this is the day I am most excited about as it is well known that Versailles is a beautiful place.</a:t>
            </a:r>
            <a:endParaRPr lang="sk-SK" b="1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93506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7B2C38-1E54-42BB-A7EE-E45E6981E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000" b="1" dirty="0"/>
              <a:t>Activities day 5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C470FFF-BD73-4E8B-93DF-F7A69A77A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DAY 5: </a:t>
            </a:r>
            <a:r>
              <a:rPr lang="sk-SK" dirty="0"/>
              <a:t>On my last day I am going to visit Champs Elysees Shopping Mile, I am going to look for some souvenirs to buy for myself, my friends and my family. Then, I am going back to my hotel room, I am going to check out and get a Taxi to the airport, my flight back home is going to take off at around 6pm.</a:t>
            </a:r>
          </a:p>
        </p:txBody>
      </p:sp>
    </p:spTree>
    <p:extLst>
      <p:ext uri="{BB962C8B-B14F-4D97-AF65-F5344CB8AC3E}">
        <p14:creationId xmlns:p14="http://schemas.microsoft.com/office/powerpoint/2010/main" val="2495286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BEEA2E-1A50-4600-80A4-04119E449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1241" y="1567543"/>
            <a:ext cx="3970986" cy="914400"/>
          </a:xfrm>
        </p:spPr>
        <p:txBody>
          <a:bodyPr>
            <a:normAutofit/>
          </a:bodyPr>
          <a:lstStyle/>
          <a:p>
            <a:pPr algn="ctr"/>
            <a:r>
              <a:rPr lang="sk-SK" b="1" dirty="0"/>
              <a:t>My accomodation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5B40B88-1A92-472A-92C3-9E90EAAEB8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70322" y="2603241"/>
            <a:ext cx="3971874" cy="2966081"/>
          </a:xfrm>
        </p:spPr>
        <p:txBody>
          <a:bodyPr>
            <a:normAutofit/>
          </a:bodyPr>
          <a:lstStyle/>
          <a:p>
            <a:r>
              <a:rPr lang="sk-SK" sz="1800" dirty="0"/>
              <a:t>I am going to stay at </a:t>
            </a:r>
            <a:r>
              <a:rPr lang="sk-SK" sz="1800" b="1" dirty="0"/>
              <a:t>Apartments Du Louvre </a:t>
            </a:r>
            <a:r>
              <a:rPr lang="sk-SK" sz="1800" dirty="0"/>
              <a:t>which is located at Les Halles street. The main reason is the location, it is relatively close to many major areas and attractions. It is an apartment. I am going to book an apartment even before taking off from Bratislava. </a:t>
            </a:r>
          </a:p>
        </p:txBody>
      </p:sp>
      <p:pic>
        <p:nvPicPr>
          <p:cNvPr id="3074" name="Picture 2" descr="Apartments du Louvre - St-Honoré (Paris, France) - Yamsafer.com">
            <a:extLst>
              <a:ext uri="{FF2B5EF4-FFF2-40B4-BE49-F238E27FC236}">
                <a16:creationId xmlns:a16="http://schemas.microsoft.com/office/drawing/2014/main" id="{3B5DF880-FAF4-4586-A64F-39DA97DC7B4B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0" r="5020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806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7201FC40-C4F7-49A1-A5E7-2CA472AD8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sz="4000" b="1" dirty="0" err="1"/>
              <a:t>What</a:t>
            </a:r>
            <a:r>
              <a:rPr lang="sk-SK" sz="4000" b="1" dirty="0"/>
              <a:t> am I going to take </a:t>
            </a:r>
            <a:r>
              <a:rPr lang="sk-SK" sz="4000" b="1" dirty="0" err="1"/>
              <a:t>with</a:t>
            </a:r>
            <a:r>
              <a:rPr lang="sk-SK" sz="4000" b="1" dirty="0"/>
              <a:t> me ?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16F07285-1409-4155-A6FF-38289C093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I am planning to go there in </a:t>
            </a:r>
            <a:r>
              <a:rPr lang="sk-SK" dirty="0" err="1"/>
              <a:t>July</a:t>
            </a:r>
            <a:r>
              <a:rPr lang="sk-SK" dirty="0"/>
              <a:t>, so the </a:t>
            </a:r>
            <a:r>
              <a:rPr lang="sk-SK" dirty="0" err="1"/>
              <a:t>weather</a:t>
            </a:r>
            <a:r>
              <a:rPr lang="sk-SK" dirty="0"/>
              <a:t> is going to </a:t>
            </a:r>
            <a:r>
              <a:rPr lang="sk-SK" dirty="0" err="1"/>
              <a:t>be</a:t>
            </a:r>
            <a:r>
              <a:rPr lang="sk-SK" dirty="0"/>
              <a:t> </a:t>
            </a:r>
            <a:r>
              <a:rPr lang="sk-SK" dirty="0" err="1"/>
              <a:t>good</a:t>
            </a:r>
            <a:r>
              <a:rPr lang="sk-SK" dirty="0"/>
              <a:t>. I am going to take </a:t>
            </a:r>
            <a:r>
              <a:rPr lang="sk-SK" dirty="0" err="1"/>
              <a:t>summer</a:t>
            </a:r>
            <a:r>
              <a:rPr lang="sk-SK" dirty="0"/>
              <a:t> clothes </a:t>
            </a:r>
            <a:r>
              <a:rPr lang="sk-SK" dirty="0" err="1"/>
              <a:t>mostly</a:t>
            </a:r>
            <a:r>
              <a:rPr lang="sk-SK" dirty="0"/>
              <a:t>, </a:t>
            </a:r>
            <a:r>
              <a:rPr lang="sk-SK" dirty="0" err="1"/>
              <a:t>maybe</a:t>
            </a:r>
            <a:r>
              <a:rPr lang="sk-SK" dirty="0"/>
              <a:t> like </a:t>
            </a:r>
            <a:r>
              <a:rPr lang="sk-SK" dirty="0" err="1"/>
              <a:t>two</a:t>
            </a:r>
            <a:r>
              <a:rPr lang="sk-SK" dirty="0"/>
              <a:t> </a:t>
            </a:r>
            <a:r>
              <a:rPr lang="sk-SK" dirty="0" err="1"/>
              <a:t>pairs</a:t>
            </a:r>
            <a:r>
              <a:rPr lang="sk-SK" dirty="0"/>
              <a:t> of </a:t>
            </a:r>
            <a:r>
              <a:rPr lang="sk-SK" dirty="0" err="1"/>
              <a:t>jeans</a:t>
            </a:r>
            <a:r>
              <a:rPr lang="sk-SK" dirty="0"/>
              <a:t> and a </a:t>
            </a:r>
            <a:r>
              <a:rPr lang="sk-SK" dirty="0" err="1"/>
              <a:t>few</a:t>
            </a:r>
            <a:r>
              <a:rPr lang="sk-SK" dirty="0"/>
              <a:t> </a:t>
            </a:r>
            <a:r>
              <a:rPr lang="sk-SK" dirty="0" err="1"/>
              <a:t>hoodies</a:t>
            </a:r>
            <a:r>
              <a:rPr lang="sk-SK" dirty="0"/>
              <a:t>. </a:t>
            </a:r>
            <a:r>
              <a:rPr lang="sk-SK" dirty="0" err="1"/>
              <a:t>Other</a:t>
            </a:r>
            <a:r>
              <a:rPr lang="sk-SK" dirty="0"/>
              <a:t> </a:t>
            </a:r>
            <a:r>
              <a:rPr lang="sk-SK" dirty="0" err="1"/>
              <a:t>than</a:t>
            </a:r>
            <a:r>
              <a:rPr lang="sk-SK" dirty="0"/>
              <a:t> that it is going to </a:t>
            </a:r>
            <a:r>
              <a:rPr lang="sk-SK" dirty="0" err="1"/>
              <a:t>be</a:t>
            </a:r>
            <a:r>
              <a:rPr lang="sk-SK" dirty="0"/>
              <a:t> a </a:t>
            </a:r>
            <a:r>
              <a:rPr lang="sk-SK" dirty="0" err="1"/>
              <a:t>bunch</a:t>
            </a:r>
            <a:r>
              <a:rPr lang="sk-SK" dirty="0"/>
              <a:t> of </a:t>
            </a:r>
            <a:r>
              <a:rPr lang="sk-SK" dirty="0" err="1"/>
              <a:t>shorts</a:t>
            </a:r>
            <a:r>
              <a:rPr lang="sk-SK" dirty="0"/>
              <a:t> and t-</a:t>
            </a:r>
            <a:r>
              <a:rPr lang="sk-SK" dirty="0" err="1"/>
              <a:t>shirts</a:t>
            </a:r>
            <a:r>
              <a:rPr lang="sk-SK" dirty="0"/>
              <a:t>. Of </a:t>
            </a:r>
            <a:r>
              <a:rPr lang="sk-SK" dirty="0" err="1"/>
              <a:t>course</a:t>
            </a:r>
            <a:r>
              <a:rPr lang="sk-SK" dirty="0"/>
              <a:t> I am going to take </a:t>
            </a:r>
            <a:r>
              <a:rPr lang="sk-SK" dirty="0" err="1"/>
              <a:t>all</a:t>
            </a:r>
            <a:r>
              <a:rPr lang="sk-SK" dirty="0"/>
              <a:t> of the </a:t>
            </a:r>
            <a:r>
              <a:rPr lang="sk-SK" dirty="0" err="1"/>
              <a:t>documents</a:t>
            </a:r>
            <a:r>
              <a:rPr lang="sk-SK" dirty="0"/>
              <a:t> I </a:t>
            </a:r>
            <a:r>
              <a:rPr lang="sk-SK" dirty="0" err="1"/>
              <a:t>need</a:t>
            </a:r>
            <a:r>
              <a:rPr lang="sk-SK" dirty="0"/>
              <a:t>, my </a:t>
            </a:r>
            <a:r>
              <a:rPr lang="sk-SK" dirty="0" err="1"/>
              <a:t>passport</a:t>
            </a:r>
            <a:r>
              <a:rPr lang="sk-SK" dirty="0"/>
              <a:t> and </a:t>
            </a:r>
            <a:r>
              <a:rPr lang="sk-SK" dirty="0" err="1"/>
              <a:t>stuff</a:t>
            </a:r>
            <a:r>
              <a:rPr lang="sk-SK" dirty="0"/>
              <a:t> like that. </a:t>
            </a:r>
            <a:r>
              <a:rPr lang="sk-SK" dirty="0" err="1"/>
              <a:t>Same</a:t>
            </a:r>
            <a:r>
              <a:rPr lang="sk-SK" dirty="0"/>
              <a:t> </a:t>
            </a:r>
            <a:r>
              <a:rPr lang="sk-SK" dirty="0" err="1"/>
              <a:t>goes</a:t>
            </a:r>
            <a:r>
              <a:rPr lang="sk-SK" dirty="0"/>
              <a:t> </a:t>
            </a:r>
            <a:r>
              <a:rPr lang="sk-SK" dirty="0" err="1"/>
              <a:t>with</a:t>
            </a:r>
            <a:r>
              <a:rPr lang="sk-SK" dirty="0"/>
              <a:t> my </a:t>
            </a:r>
            <a:r>
              <a:rPr lang="sk-SK" dirty="0" err="1"/>
              <a:t>medical</a:t>
            </a:r>
            <a:r>
              <a:rPr lang="sk-SK" dirty="0"/>
              <a:t> </a:t>
            </a:r>
            <a:r>
              <a:rPr lang="sk-SK" dirty="0" err="1"/>
              <a:t>supplies</a:t>
            </a:r>
            <a:r>
              <a:rPr lang="sk-S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86853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618</Words>
  <Application>Microsoft Office PowerPoint</Application>
  <PresentationFormat>Širokouhlá</PresentationFormat>
  <Paragraphs>35</Paragraphs>
  <Slides>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4" baseType="lpstr">
      <vt:lpstr>Arial</vt:lpstr>
      <vt:lpstr>MS Shell Dlg 2</vt:lpstr>
      <vt:lpstr>Wingdings</vt:lpstr>
      <vt:lpstr>Wingdings 3</vt:lpstr>
      <vt:lpstr>Madison</vt:lpstr>
      <vt:lpstr>Holiday Week</vt:lpstr>
      <vt:lpstr>Where am I going and why ?</vt:lpstr>
      <vt:lpstr>How am I going to get there ? </vt:lpstr>
      <vt:lpstr>Activities - day 1</vt:lpstr>
      <vt:lpstr>Activities - day 2</vt:lpstr>
      <vt:lpstr>Activities – day 3 and day 4</vt:lpstr>
      <vt:lpstr>Activities day 5</vt:lpstr>
      <vt:lpstr>My accomodation</vt:lpstr>
      <vt:lpstr>What am I going to take with me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Holiday Week</dc:title>
  <dc:creator>Adam Matejovič</dc:creator>
  <cp:lastModifiedBy>Adam Matejovič</cp:lastModifiedBy>
  <cp:revision>4</cp:revision>
  <dcterms:created xsi:type="dcterms:W3CDTF">2020-03-31T15:13:44Z</dcterms:created>
  <dcterms:modified xsi:type="dcterms:W3CDTF">2020-03-31T15:37:54Z</dcterms:modified>
</cp:coreProperties>
</file>