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ĺžnik s jedným odstrihnutým a zaobleným roho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uhlý trojuho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10" name="Voľná form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ľná form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14. 1. 2020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Metódy diaľkového prieskumu Zeme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Dominika Pánska</a:t>
            </a:r>
          </a:p>
          <a:p>
            <a:r>
              <a:rPr lang="sk-SK" dirty="0" smtClean="0"/>
              <a:t>5.BA</a:t>
            </a:r>
            <a:endParaRPr lang="sk-SK" dirty="0"/>
          </a:p>
        </p:txBody>
      </p:sp>
      <p:pic>
        <p:nvPicPr>
          <p:cNvPr id="14338" name="Picture 2" descr="Výsledok vyhľadávania obrázkov pre dopyt metody dialkoveho prieskumu z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1342" y="3352800"/>
            <a:ext cx="5854442" cy="32952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Oblasti využitia metód 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meteorológia</a:t>
            </a:r>
          </a:p>
          <a:p>
            <a:r>
              <a:rPr lang="sk-SK" dirty="0" smtClean="0"/>
              <a:t>vyhľadávanie nerastných surovín, lokalizovanie zlomových a </a:t>
            </a:r>
            <a:r>
              <a:rPr lang="sk-SK" dirty="0" err="1" smtClean="0"/>
              <a:t>puklinových</a:t>
            </a:r>
            <a:r>
              <a:rPr lang="sk-SK" dirty="0" smtClean="0"/>
              <a:t> zón, ktoré sú nevhodné pre stavbu veľkých technických diel, výskum geofyzikálnych procesov na veľkých plochách (</a:t>
            </a:r>
            <a:r>
              <a:rPr lang="sk-SK" dirty="0" err="1" smtClean="0"/>
              <a:t>vulkanizmus</a:t>
            </a:r>
            <a:r>
              <a:rPr lang="sk-SK" dirty="0" smtClean="0"/>
              <a:t>)</a:t>
            </a:r>
          </a:p>
          <a:p>
            <a:r>
              <a:rPr lang="sk-SK" dirty="0" smtClean="0"/>
              <a:t>skúmanie geomorfológie a jej zmeny v čase – predpovede prírodných katastrof a hodnotenie ich následkov (záplavy, zosuny, zemetrasenia)</a:t>
            </a:r>
          </a:p>
          <a:p>
            <a:r>
              <a:rPr lang="sk-SK" dirty="0" smtClean="0"/>
              <a:t>znalosť spektrálnej </a:t>
            </a:r>
            <a:r>
              <a:rPr lang="sk-SK" dirty="0" err="1" smtClean="0"/>
              <a:t>odrazivosti</a:t>
            </a:r>
            <a:r>
              <a:rPr lang="sk-SK" dirty="0" smtClean="0"/>
              <a:t> pôd a rastlinného krytu pomáha určovať hranice jednotlivých porastov a plodín, ich vek, hustotu, kvalitu a mieru poškodenia škodlivými látkami vyprodukovanými človekom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k-SK" dirty="0" smtClean="0"/>
              <a:t>monitorovanie vývoja úrod a predpoveď ich výnosu – je možné vopred určovať ceny sledovaných plodín na svetovom trhu</a:t>
            </a:r>
          </a:p>
          <a:p>
            <a:r>
              <a:rPr lang="sk-SK" dirty="0" smtClean="0"/>
              <a:t>určenie oblastí postihnutých nadmernou eróziou pôdy, nedostatkom/nadbytkom vlahy – plánovanie protieróznych a zavlažovacích/odvodňovacích opatrení</a:t>
            </a:r>
          </a:p>
          <a:p>
            <a:r>
              <a:rPr lang="sk-SK" dirty="0" smtClean="0"/>
              <a:t>výskum hydrosféry: pohyb morských prúdov a pobrežnej čiary (zmeny úrovne svetového oceánu), morské dno a pobrežné plytčiny</a:t>
            </a:r>
          </a:p>
          <a:p>
            <a:r>
              <a:rPr lang="sk-SK" dirty="0" smtClean="0"/>
              <a:t>cez komunikačné družice poskytuje </a:t>
            </a:r>
            <a:r>
              <a:rPr lang="sk-SK" dirty="0" err="1" smtClean="0"/>
              <a:t>info</a:t>
            </a:r>
            <a:r>
              <a:rPr lang="sk-SK" dirty="0" smtClean="0"/>
              <a:t> o pohybe rýb rybárskym flotilám</a:t>
            </a:r>
          </a:p>
          <a:p>
            <a:r>
              <a:rPr lang="sk-SK" dirty="0" smtClean="0"/>
              <a:t>skúmanie dynamiky vodnej siete (zmeny korýt riek, smery prúdov v jazerách a umelých nádržiach, veľkosť prietokov v riekach), snehovej pokrývky, stav zásob vody a jej nové zdroje, úroveň jej znečistenia</a:t>
            </a:r>
            <a:endParaRPr lang="sk-SK" dirty="0"/>
          </a:p>
        </p:txBody>
      </p:sp>
      <p:pic>
        <p:nvPicPr>
          <p:cNvPr id="23554" name="Picture 2" descr="Výsledok vyhľadávania obrázkov pre dopyt climate cha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4736" y="1"/>
            <a:ext cx="2422164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k-SK" dirty="0" smtClean="0"/>
              <a:t>zmeny v klíme Zeme – výskum všeobecnej cirkulácie ovzdušia, podnebných zmien, zloženia vzduchu a oblačných vrstiev</a:t>
            </a:r>
          </a:p>
          <a:p>
            <a:r>
              <a:rPr lang="sk-SK" dirty="0" smtClean="0"/>
              <a:t>sledovanie vplyvu technických diel na prírodu, území poškodených ťažbou nerastných surovín alebo inou hosp. činnosťou človeka</a:t>
            </a:r>
          </a:p>
          <a:p>
            <a:r>
              <a:rPr lang="sk-SK" dirty="0" smtClean="0"/>
              <a:t>monitoring a odhaľovanie zdrojov znečistenia vody, vzduchu a pôdy, vyhľadávanie vhodných miest na umiestnenie skládok odpadov</a:t>
            </a:r>
          </a:p>
          <a:p>
            <a:r>
              <a:rPr lang="sk-SK" dirty="0" smtClean="0"/>
              <a:t>zisťovanie foriem využitia zeme, tvorba podkladov pre výstavbu sídiel a rekreačných zariadení</a:t>
            </a:r>
          </a:p>
          <a:p>
            <a:r>
              <a:rPr lang="sk-SK" dirty="0" smtClean="0"/>
              <a:t>hlavný zdroj vstupných podkladov pre tvorbu územných informačných systémov zameraných na monitoring dopravy v mestách, inventarizáciu pozemkov a nehnuteľností</a:t>
            </a:r>
            <a:endParaRPr lang="sk-SK" dirty="0"/>
          </a:p>
        </p:txBody>
      </p:sp>
      <p:pic>
        <p:nvPicPr>
          <p:cNvPr id="22530" name="Picture 2" descr="Výsledok vyhľadávania obrázkov pre dopyt climate chang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28600"/>
            <a:ext cx="2869772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Ďakujem za pozornosť!!</a:t>
            </a:r>
            <a:r>
              <a:rPr lang="sk-SK" dirty="0" smtClean="0">
                <a:sym typeface="Wingdings" pitchFamily="2" charset="2"/>
              </a:rPr>
              <a:t>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21506" name="Picture 2" descr="Výsledok vyhľadávania obrázkov pre dopyt earth remote sens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133600"/>
            <a:ext cx="6667500" cy="4448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metódy pomáhajúce získať poznatky o Zemi na diaľku</a:t>
            </a:r>
          </a:p>
          <a:p>
            <a:r>
              <a:rPr lang="sk-SK" dirty="0" smtClean="0"/>
              <a:t>snímacie zariadenia (lietadlo, družica)</a:t>
            </a:r>
          </a:p>
          <a:p>
            <a:r>
              <a:rPr lang="sk-SK" dirty="0" smtClean="0"/>
              <a:t>údaje zbiera a vyhodnocuje pre potreby </a:t>
            </a:r>
            <a:r>
              <a:rPr lang="sk-SK" dirty="0" err="1" smtClean="0"/>
              <a:t>geovedných</a:t>
            </a:r>
            <a:r>
              <a:rPr lang="sk-SK" dirty="0" smtClean="0"/>
              <a:t> disciplín</a:t>
            </a:r>
          </a:p>
          <a:p>
            <a:r>
              <a:rPr lang="sk-SK" dirty="0" smtClean="0"/>
              <a:t>pôvodne letecká a fotografická technika</a:t>
            </a:r>
          </a:p>
          <a:p>
            <a:r>
              <a:rPr lang="sk-SK" dirty="0" smtClean="0"/>
              <a:t>dnes kozmická technika, televízia, video, počítač (tvorba a ochrana ŽP)</a:t>
            </a:r>
            <a:endParaRPr lang="sk-SK" dirty="0"/>
          </a:p>
        </p:txBody>
      </p:sp>
      <p:pic>
        <p:nvPicPr>
          <p:cNvPr id="1026" name="Picture 2" descr="Výsledok vyhľadávania obrázkov pre dopyt metody dialkoveho prieskumu z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676121"/>
            <a:ext cx="2439480" cy="21818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Podstata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Slnko = elektromagnetické vlny (teplo + svetlo), časť sa odrazí späť a časť je pohltená Zemou</a:t>
            </a:r>
          </a:p>
          <a:p>
            <a:r>
              <a:rPr lang="sk-SK" dirty="0" smtClean="0"/>
              <a:t>Zem = elektromagnetické vlny</a:t>
            </a:r>
          </a:p>
          <a:p>
            <a:r>
              <a:rPr lang="sk-SK" dirty="0" smtClean="0"/>
              <a:t>vlnová dĺžka je pre každý jav/objekt na Zemi odlišná, špecifická – vodná hladina, lesná plocha</a:t>
            </a:r>
          </a:p>
          <a:p>
            <a:r>
              <a:rPr lang="sk-SK" dirty="0" smtClean="0"/>
              <a:t>charakteristika odrazu = zdravé a choré stromy</a:t>
            </a:r>
            <a:endParaRPr lang="sk-SK" dirty="0"/>
          </a:p>
        </p:txBody>
      </p:sp>
      <p:sp>
        <p:nvSpPr>
          <p:cNvPr id="15362" name="AutoShape 2" descr="Výsledok vyhľadávania obrázkov pre dopyt metody dialkoveho prieskumu z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5364" name="AutoShape 4" descr="Výsledok vyhľadávania obrázkov pre dopyt metody dialkoveho prieskumu zem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5366" name="Picture 6" descr="Výsledok vyhľadávania obrázkov pre dopyt metody dialkoveho prieskumu zem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648200"/>
            <a:ext cx="5715000" cy="2724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Fotografické metódy DPZ (konvenčné)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k-SK" dirty="0" smtClean="0"/>
              <a:t>snímky na čiernych a farebných fotografických materiáloch</a:t>
            </a:r>
          </a:p>
          <a:p>
            <a:r>
              <a:rPr lang="sk-SK" dirty="0" smtClean="0"/>
              <a:t>čierne: </a:t>
            </a:r>
            <a:r>
              <a:rPr lang="sk-SK" dirty="0" err="1" smtClean="0"/>
              <a:t>ortochromatické</a:t>
            </a:r>
            <a:r>
              <a:rPr lang="sk-SK" dirty="0" smtClean="0"/>
              <a:t> (fialová + žltočervená), </a:t>
            </a:r>
            <a:r>
              <a:rPr lang="sk-SK" dirty="0" err="1" smtClean="0"/>
              <a:t>panchromatické</a:t>
            </a:r>
            <a:r>
              <a:rPr lang="sk-SK" dirty="0" smtClean="0"/>
              <a:t> (všetky farby viditeľné okom), infračervené (červená + vlny blízko infračerveného spektra)</a:t>
            </a:r>
          </a:p>
          <a:p>
            <a:r>
              <a:rPr lang="sk-SK" dirty="0" smtClean="0"/>
              <a:t>farebné: základné farby spektra (m/z/č), z nich sa miešajú ostatné</a:t>
            </a:r>
          </a:p>
          <a:p>
            <a:r>
              <a:rPr lang="sk-SK" dirty="0" smtClean="0"/>
              <a:t>podľa citlivosti filmového materiálu na viditeľné a neviditeľné spektrum = normálne/infračervené (</a:t>
            </a:r>
            <a:r>
              <a:rPr lang="sk-SK" dirty="0" err="1" smtClean="0"/>
              <a:t>spektrozonálne</a:t>
            </a:r>
            <a:r>
              <a:rPr lang="sk-SK" dirty="0" smtClean="0"/>
              <a:t>)snímky – citlivé na zvýšené tepelné žiarenie a obsah chlorofylu (znečistená  voda)</a:t>
            </a:r>
          </a:p>
        </p:txBody>
      </p:sp>
      <p:sp>
        <p:nvSpPr>
          <p:cNvPr id="16386" name="AutoShape 2" descr="Výsledok vyhľadávania obrázkov pre dopyt fotograficke metody dp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6388" name="Picture 4" descr="Výsledok vyhľadávania obrázkov pre dopyt fotograficke metody dp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715000"/>
            <a:ext cx="2286000" cy="114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Nefotografické metódy DPZ (nekonvenčné)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široké vlnové spektrum</a:t>
            </a:r>
          </a:p>
          <a:p>
            <a:r>
              <a:rPr lang="sk-SK" dirty="0" smtClean="0"/>
              <a:t>je možné zobraziť údaje okamžite v tvare číselných záznamov (digitálnych) a previesť ich do analógových (obrazových) snímok</a:t>
            </a:r>
          </a:p>
          <a:p>
            <a:r>
              <a:rPr lang="sk-SK" dirty="0" smtClean="0"/>
              <a:t>prijímacie pozemné centrá, pamäťové médiá</a:t>
            </a:r>
          </a:p>
          <a:p>
            <a:r>
              <a:rPr lang="sk-SK" dirty="0" smtClean="0"/>
              <a:t>údaje vyjadrujú veľkosť žiarenia snímaných objektov</a:t>
            </a:r>
            <a:endParaRPr lang="sk-SK" dirty="0"/>
          </a:p>
        </p:txBody>
      </p:sp>
      <p:sp>
        <p:nvSpPr>
          <p:cNvPr id="17410" name="AutoShape 2" descr="Výsledok vyhľadávania obrázkov pre dopyt nekonvencne metody dp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7412" name="AutoShape 4" descr="Výsledok vyhľadávania obrázkov pre dopyt nekonvencne metody dp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7414" name="Picture 6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641123"/>
            <a:ext cx="2952750" cy="22168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Televízne metódy 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povrch snímaný televíznou kamerou a vytvorený videosignál sa vysiela na Zem</a:t>
            </a:r>
          </a:p>
          <a:p>
            <a:r>
              <a:rPr lang="sk-SK" dirty="0" err="1" smtClean="0"/>
              <a:t>multispektrálne</a:t>
            </a:r>
            <a:r>
              <a:rPr lang="sk-SK" dirty="0" smtClean="0"/>
              <a:t> kamery so súbežným snímaním vo viacerých pásmach</a:t>
            </a:r>
            <a:endParaRPr lang="sk-SK" dirty="0"/>
          </a:p>
        </p:txBody>
      </p:sp>
      <p:pic>
        <p:nvPicPr>
          <p:cNvPr id="18434" name="Picture 2" descr="Výsledok vyhľadávania obrázkov pre dopyt multispektralne kame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400425"/>
            <a:ext cx="3457575" cy="3457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err="1" smtClean="0"/>
              <a:t>Rádiometrické</a:t>
            </a:r>
            <a:r>
              <a:rPr lang="sk-SK" dirty="0" smtClean="0"/>
              <a:t> metódy 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rádiometre = meranie radiácie, intenzity odrazených a vysielaných elektromagnetických vĺn</a:t>
            </a:r>
          </a:p>
          <a:p>
            <a:r>
              <a:rPr lang="sk-SK" dirty="0" smtClean="0"/>
              <a:t>špeciálne snímkovacie prístroje = </a:t>
            </a:r>
            <a:r>
              <a:rPr lang="sk-SK" dirty="0" err="1" smtClean="0"/>
              <a:t>riadkovacie</a:t>
            </a:r>
            <a:r>
              <a:rPr lang="sk-SK" dirty="0" smtClean="0"/>
              <a:t> rádiometre, </a:t>
            </a:r>
            <a:r>
              <a:rPr lang="sk-SK" dirty="0" err="1" smtClean="0"/>
              <a:t>scannery</a:t>
            </a:r>
            <a:endParaRPr lang="sk-SK" dirty="0" smtClean="0"/>
          </a:p>
          <a:p>
            <a:r>
              <a:rPr lang="sk-SK" dirty="0" smtClean="0"/>
              <a:t>podľa spektrálneho rozsahu sa rozlišujú </a:t>
            </a:r>
            <a:r>
              <a:rPr lang="sk-SK" dirty="0" err="1" smtClean="0"/>
              <a:t>multispektrálne</a:t>
            </a:r>
            <a:r>
              <a:rPr lang="sk-SK" dirty="0" smtClean="0"/>
              <a:t> a termálne </a:t>
            </a:r>
            <a:r>
              <a:rPr lang="sk-SK" dirty="0" err="1" smtClean="0"/>
              <a:t>scannery</a:t>
            </a:r>
            <a:r>
              <a:rPr lang="sk-SK" dirty="0" smtClean="0"/>
              <a:t> (záznam radiácie v tepelnom pásme)</a:t>
            </a:r>
            <a:endParaRPr lang="sk-SK" dirty="0"/>
          </a:p>
        </p:txBody>
      </p:sp>
      <p:pic>
        <p:nvPicPr>
          <p:cNvPr id="19458" name="Picture 2" descr="Výsledok vyhľadávania obrázkov pre dopyt radiome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585239"/>
            <a:ext cx="1962150" cy="22727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/>
              <a:t>Radarové metódy 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aktívna metóda DPZ = vlny sa aktívne vysielajú a ich odraz od okolitých zemských objektov prijíma radar</a:t>
            </a:r>
          </a:p>
          <a:p>
            <a:r>
              <a:rPr lang="sk-SK" dirty="0" smtClean="0"/>
              <a:t>množstvo odrazenej energie závisí od vzdialenosti a </a:t>
            </a:r>
            <a:r>
              <a:rPr lang="sk-SK" dirty="0" err="1" smtClean="0"/>
              <a:t>rádiolokačnej</a:t>
            </a:r>
            <a:r>
              <a:rPr lang="sk-SK" dirty="0" smtClean="0"/>
              <a:t> </a:t>
            </a:r>
            <a:r>
              <a:rPr lang="sk-SK" dirty="0" err="1" smtClean="0"/>
              <a:t>odrazivosti</a:t>
            </a:r>
            <a:r>
              <a:rPr lang="sk-SK" dirty="0" smtClean="0"/>
              <a:t> jednotlivých objektov povrchu</a:t>
            </a:r>
            <a:endParaRPr lang="sk-SK" dirty="0"/>
          </a:p>
        </p:txBody>
      </p:sp>
      <p:pic>
        <p:nvPicPr>
          <p:cNvPr id="20482" name="Picture 2" descr="Výsledok vyhľadávania obrázkov pre dopyt rad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657600"/>
            <a:ext cx="2385158" cy="30447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k-SK" dirty="0" smtClean="0"/>
              <a:t>Interpretácia a použitie údajov DPZ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 smtClean="0"/>
              <a:t>cieľom interpretácie (proces získavania informácií) je identifikácia určitých objektov a javov na Zemi a stanovenie ich kvalitatívnych a </a:t>
            </a:r>
            <a:r>
              <a:rPr lang="sk-SK" dirty="0" err="1" smtClean="0"/>
              <a:t>kvantitatívnch</a:t>
            </a:r>
            <a:r>
              <a:rPr lang="sk-SK" dirty="0" smtClean="0"/>
              <a:t> charakteristík a vzťahov medzi nimi</a:t>
            </a:r>
          </a:p>
          <a:p>
            <a:r>
              <a:rPr lang="sk-SK" dirty="0" smtClean="0"/>
              <a:t>interpretačné kľúče sa zostavujú z interpretačných znakov (tvar, veľkosť, tón, tieň, farba, textúra, štruktúra)</a:t>
            </a:r>
          </a:p>
          <a:p>
            <a:r>
              <a:rPr lang="sk-SK" dirty="0" smtClean="0"/>
              <a:t>selektívny a eliminačný interpretačný postup</a:t>
            </a:r>
          </a:p>
          <a:p>
            <a:r>
              <a:rPr lang="sk-SK" dirty="0" smtClean="0"/>
              <a:t>opticko-analógová interpretácia = analyzujú sa snímky zhotovené fotografickými metódami</a:t>
            </a:r>
          </a:p>
          <a:p>
            <a:r>
              <a:rPr lang="sk-SK" dirty="0" smtClean="0"/>
              <a:t>digitálna = obrazové záznamy z nekonvenčných metód DPZ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Občiansky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100</TotalTime>
  <Words>657</Words>
  <Application>Microsoft Office PowerPoint</Application>
  <PresentationFormat>Prezentácia na obrazovke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Tok</vt:lpstr>
      <vt:lpstr>Metódy diaľkového prieskumu Zeme</vt:lpstr>
      <vt:lpstr>DPZ</vt:lpstr>
      <vt:lpstr>Podstata</vt:lpstr>
      <vt:lpstr>Fotografické metódy DPZ (konvenčné)</vt:lpstr>
      <vt:lpstr>Nefotografické metódy DPZ (nekonvenčné)</vt:lpstr>
      <vt:lpstr>Televízne metódy DPZ</vt:lpstr>
      <vt:lpstr>Rádiometrické metódy DPZ</vt:lpstr>
      <vt:lpstr>Radarové metódy DPZ</vt:lpstr>
      <vt:lpstr>Interpretácia a použitie údajov DPZ</vt:lpstr>
      <vt:lpstr>Oblasti využitia metód DPZ</vt:lpstr>
      <vt:lpstr>Snímka 11</vt:lpstr>
      <vt:lpstr>Snímka 12</vt:lpstr>
      <vt:lpstr>Ďakujem za pozornosť!!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Metódy diaľkového prieskumu Zeme</dc:title>
  <dc:creator>Marian Pansky</dc:creator>
  <cp:lastModifiedBy>Marian</cp:lastModifiedBy>
  <cp:revision>17</cp:revision>
  <dcterms:created xsi:type="dcterms:W3CDTF">2020-01-14T18:54:13Z</dcterms:created>
  <dcterms:modified xsi:type="dcterms:W3CDTF">2020-01-14T20:45:55Z</dcterms:modified>
</cp:coreProperties>
</file>