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6" r:id="rId14"/>
    <p:sldId id="264" r:id="rId1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2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B16FE-FE2E-4840-9C2B-F6B582E86695}" type="datetimeFigureOut">
              <a:rPr lang="sk-SK" smtClean="0"/>
              <a:t>16. 10. 2020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9B9F3-0514-4786-8436-C7013E62BE0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6600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9B9F3-0514-4786-8436-C7013E62BE0E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6769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9B9F3-0514-4786-8436-C7013E62BE0E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97384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9B9F3-0514-4786-8436-C7013E62BE0E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5633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-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9B9F3-0514-4786-8436-C7013E62BE0E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02073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9B9F3-0514-4786-8436-C7013E62BE0E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2457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B3620A-37F5-4DBA-A9E4-08BF063BD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EC1C159-3913-4833-827D-D64BB971E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1696CCA-9A0E-4BD5-B4F2-D37E9DBC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5D8F-3F2F-4199-ABC1-9345389F217E}" type="datetimeFigureOut">
              <a:rPr lang="sk-SK" smtClean="0"/>
              <a:t>16. 10. 2020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17B8E55-7257-4645-B856-588A4F363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AA62701-62AA-42AF-BE2A-DF4B78065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58FE-DF8D-4F54-97A3-04A69FE75DB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3058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E637B-42BE-4CA1-AADD-3550F278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75D77D4-0C7F-412A-8C31-ACC095CEE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633054B-F36C-4FA1-B76C-E22AA0893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5D8F-3F2F-4199-ABC1-9345389F217E}" type="datetimeFigureOut">
              <a:rPr lang="sk-SK" smtClean="0"/>
              <a:t>16. 10. 2020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10863F7-1E5F-4A0A-BB70-4A4B920D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2EEB94F-A50D-4914-9959-BCD26687A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58FE-DF8D-4F54-97A3-04A69FE75DB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92280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09963CB2-D4BA-4256-B3DE-F3ED9408AC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C58A7004-3512-4AB1-8562-CF2783C2D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07E8AE2-D79B-4E6D-99F6-5BB76F06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5D8F-3F2F-4199-ABC1-9345389F217E}" type="datetimeFigureOut">
              <a:rPr lang="sk-SK" smtClean="0"/>
              <a:t>16. 10. 2020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E7EFCAE-07C7-448B-BB78-6868D404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881B132-BFEA-476B-A173-FF20E080A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58FE-DF8D-4F54-97A3-04A69FE75DB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4464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992E09-CF65-4451-8FE4-4CCB401B2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BCA5F56-EAC9-4808-BFAB-E45BB1187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7C777F5-3850-42D0-9483-BE7CDDC60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5D8F-3F2F-4199-ABC1-9345389F217E}" type="datetimeFigureOut">
              <a:rPr lang="sk-SK" smtClean="0"/>
              <a:t>16. 10. 2020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47BE11C-2AB0-47AC-933D-80EDF036E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DAF5005-32BF-439A-92E7-B646B917E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58FE-DF8D-4F54-97A3-04A69FE75DB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8868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CC498-CADC-4FBB-85B5-3EF797F9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68A98A-EB3F-404E-81A0-181168767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F274663-970A-4A41-8B85-2DF177160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5D8F-3F2F-4199-ABC1-9345389F217E}" type="datetimeFigureOut">
              <a:rPr lang="sk-SK" smtClean="0"/>
              <a:t>16. 10. 2020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B546799-B433-4507-8C81-A288C6BFB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52872F5-A1A3-468F-9A5E-9E26A962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58FE-DF8D-4F54-97A3-04A69FE75DB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6707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480921-12F7-4F05-8075-007DAC6C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3245509-90C7-4B58-ADFF-C62EADCB3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6946268-B08A-4A35-A7A1-DFB1124C2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04C97D1-F44A-42AD-92A8-270F3BA5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5D8F-3F2F-4199-ABC1-9345389F217E}" type="datetimeFigureOut">
              <a:rPr lang="sk-SK" smtClean="0"/>
              <a:t>16. 10. 2020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EEBEDE-6854-4DB6-BEFB-CA81D561D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FBD0C49-8D11-4584-AA5D-B9ECDC90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58FE-DF8D-4F54-97A3-04A69FE75DB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57073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FA7F9F-09BD-4FEC-8758-580F107E6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FCD326-1C31-4A97-96ED-CFD14F566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D86BB60-C6AE-4B8E-8977-215C5C509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53002E0-0743-49F7-B9F1-0369F39F44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81AB737B-BF43-4479-83C0-1B367478E4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128A219D-5573-41F9-B461-DCDDBEBA2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5D8F-3F2F-4199-ABC1-9345389F217E}" type="datetimeFigureOut">
              <a:rPr lang="sk-SK" smtClean="0"/>
              <a:t>16. 10. 2020</a:t>
            </a:fld>
            <a:endParaRPr lang="sk-SK" dirty="0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CD4BC129-30B8-4F6C-9DEB-28226C532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CB636905-EA51-4A8F-94F8-462D3113E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58FE-DF8D-4F54-97A3-04A69FE75DB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31179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BE7E4B-EB30-425E-822E-D8B1DB23A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A6A5EA86-FE61-42BE-8F85-B9EBC3A2E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5D8F-3F2F-4199-ABC1-9345389F217E}" type="datetimeFigureOut">
              <a:rPr lang="sk-SK" smtClean="0"/>
              <a:t>16. 10. 2020</a:t>
            </a:fld>
            <a:endParaRPr lang="sk-SK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7E00D780-9183-4501-B6BE-74DF7312D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BFD27BF-C2FB-40BC-A47B-A16ADBD0A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58FE-DF8D-4F54-97A3-04A69FE75DB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34861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DD48F8FF-93B0-4334-BF4D-7A47F45FA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5D8F-3F2F-4199-ABC1-9345389F217E}" type="datetimeFigureOut">
              <a:rPr lang="sk-SK" smtClean="0"/>
              <a:t>16. 10. 2020</a:t>
            </a:fld>
            <a:endParaRPr lang="sk-SK" dirty="0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D4CA613B-A23A-451F-8A2B-B321EE195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6F3BD8F-BEC1-474B-9859-9DDD4689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58FE-DF8D-4F54-97A3-04A69FE75DB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39246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87AFD9-EEA8-4D60-A5CA-CB0C66EE9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1418D09-98C6-4A41-AD52-B814881DA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88C7F62-EEC4-486D-B7B3-ED1BD56BB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78B82C9-51EA-4355-9CBD-BF29CA9D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5D8F-3F2F-4199-ABC1-9345389F217E}" type="datetimeFigureOut">
              <a:rPr lang="sk-SK" smtClean="0"/>
              <a:t>16. 10. 2020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F05DCD0-A23F-4621-AB07-AA736FC3A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A872ACA-DA9C-48EB-A7CC-0C6640841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58FE-DF8D-4F54-97A3-04A69FE75DB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6485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B1DD61-3188-4BBC-B4E4-FB9F16825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2C9BFEAB-04F8-4F40-8CAD-56FBF51684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EF6E32D-E6D2-4EE1-BA25-3CB9C7C26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920A9EB-848C-491D-8E2A-8E9A5FED7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5D8F-3F2F-4199-ABC1-9345389F217E}" type="datetimeFigureOut">
              <a:rPr lang="sk-SK" smtClean="0"/>
              <a:t>16. 10. 2020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B434A07-28CE-47D9-9542-301F142D1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AF29573-8CD6-44F6-9BC8-2EC9FF624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58FE-DF8D-4F54-97A3-04A69FE75DB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5295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6B1443EC-1230-4D49-9160-9CEDA512F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194B8FB-C22F-492B-9501-F92221161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0E13559-0CE4-47B4-98A1-FB71439CC9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F5D8F-3F2F-4199-ABC1-9345389F217E}" type="datetimeFigureOut">
              <a:rPr lang="sk-SK" smtClean="0"/>
              <a:t>16. 10. 2020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280FFA2-9909-4403-AC5F-F17CC3457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9D3212F-884D-4B06-ADC3-3B197C4E7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258FE-DF8D-4F54-97A3-04A69FE75DB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8251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rMXjr6wLUiI&amp;ab_channel=DavidKincaid-Topic" TargetMode="External"/><Relationship Id="rId4" Type="http://schemas.openxmlformats.org/officeDocument/2006/relationships/hyperlink" Target="https://www.youtube.com/watch?v=kINLxNxTMJ0&amp;ab_channel=KameradKosmo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39Kn4snKBE&amp;ab_channel=DropkickMurphys-Topic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jpeg"/><Relationship Id="rId7" Type="http://schemas.openxmlformats.org/officeDocument/2006/relationships/hyperlink" Target="https://www.youtube.com/watch?v=TNHafuFbxLc&amp;ab_channel=TheKingsOfConnaugh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vFoemyXShvM&amp;ab_channel=OrthodoxCelts-Topic" TargetMode="External"/><Relationship Id="rId11" Type="http://schemas.openxmlformats.org/officeDocument/2006/relationships/image" Target="../media/image9.jpg"/><Relationship Id="rId5" Type="http://schemas.openxmlformats.org/officeDocument/2006/relationships/hyperlink" Target="https://www.youtube.com/watch?v=L__TrWhq4Uk&amp;ab_channel=TheDubliners-Topic" TargetMode="External"/><Relationship Id="rId10" Type="http://schemas.openxmlformats.org/officeDocument/2006/relationships/image" Target="../media/image8.jpg"/><Relationship Id="rId4" Type="http://schemas.openxmlformats.org/officeDocument/2006/relationships/hyperlink" Target="https://www.youtube.com/watch?v=xsLgs7GeFMk&amp;ab_channel=TheClancyBrothers-Topic" TargetMode="External"/><Relationship Id="rId9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MXjr6wLUiI&amp;ab_channel=DavidKincaid-Topic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gvjOG5gboFU&amp;ab_channel=KameradKosmos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nDqxcDcfpvQ&amp;ab_channel=DropkickMurphys-Topic" TargetMode="External"/><Relationship Id="rId5" Type="http://schemas.openxmlformats.org/officeDocument/2006/relationships/hyperlink" Target="https://www.youtube.com/watch?v=tDTQQWSmo8s&amp;ab_channel=TheRumjacks" TargetMode="External"/><Relationship Id="rId4" Type="http://schemas.openxmlformats.org/officeDocument/2006/relationships/hyperlink" Target="https://www.youtube.com/watch?v=0lhkBxoWddU&amp;ab_channel=%CE%9A%CF%89%CE%BD%CF%83%CF%84%CE%B1%CE%BD%CF%84%CE%AF%CE%BD%CE%BF%CF%8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hfJI7qM6yU&amp;ab_channel=FloggingMolly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c2bEwZR7g1Y&amp;ab_channel=Paddyhats" TargetMode="External"/><Relationship Id="rId4" Type="http://schemas.openxmlformats.org/officeDocument/2006/relationships/hyperlink" Target="https://www.youtube.com/watch?v=blSPJRauKQQ&amp;ab_channel=mjukicpr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AE07B7-D966-49C0-BB43-C77C7162C3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12FFF1-BFEB-4C50-B9F8-D61CB4B77E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DA68099-7124-4008-BBB8-48C8FAD63A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6" b="93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227ACF77-01CA-43C5-B8FC-97C64BE16433}"/>
              </a:ext>
            </a:extLst>
          </p:cNvPr>
          <p:cNvSpPr txBox="1"/>
          <p:nvPr/>
        </p:nvSpPr>
        <p:spPr>
          <a:xfrm>
            <a:off x="248574" y="307013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8800" dirty="0">
                <a:latin typeface="Javanese Text" panose="02000000000000000000" pitchFamily="2" charset="0"/>
              </a:rPr>
              <a:t>Irish</a:t>
            </a:r>
            <a:r>
              <a:rPr lang="sk-SK" sz="8800" dirty="0">
                <a:latin typeface="Javanese Text" panose="02000000000000000000" pitchFamily="2" charset="0"/>
              </a:rPr>
              <a:t> </a:t>
            </a:r>
            <a:r>
              <a:rPr lang="sk-SK" sz="8800" dirty="0" err="1">
                <a:latin typeface="Javanese Text" panose="02000000000000000000" pitchFamily="2" charset="0"/>
              </a:rPr>
              <a:t>music</a:t>
            </a:r>
            <a:endParaRPr lang="sk-SK" sz="8800" dirty="0">
              <a:latin typeface="Javanese Text" panose="02000000000000000000" pitchFamily="2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A68CB18A-3C57-48C6-87C8-84C096C29D36}"/>
              </a:ext>
            </a:extLst>
          </p:cNvPr>
          <p:cNvSpPr txBox="1"/>
          <p:nvPr/>
        </p:nvSpPr>
        <p:spPr>
          <a:xfrm>
            <a:off x="9286529" y="6580743"/>
            <a:ext cx="359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Javanese Text" panose="02000000000000000000" pitchFamily="2" charset="0"/>
              </a:rPr>
              <a:t>Krištof Gabriel Novák, 1.BB</a:t>
            </a:r>
          </a:p>
        </p:txBody>
      </p:sp>
    </p:spTree>
    <p:extLst>
      <p:ext uri="{BB962C8B-B14F-4D97-AF65-F5344CB8AC3E}">
        <p14:creationId xmlns:p14="http://schemas.microsoft.com/office/powerpoint/2010/main" val="1588666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278C0E-F9F3-4D04-93B7-BDA4070D6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2C651571-E6BA-469D-92EA-AF2D297AA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9"/>
          <a:stretch/>
        </p:blipFill>
        <p:spPr>
          <a:xfrm>
            <a:off x="0" y="-1127"/>
            <a:ext cx="12192000" cy="6858000"/>
          </a:xfr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B22CF989-449A-40E7-B14F-B8E6E851EAF9}"/>
              </a:ext>
            </a:extLst>
          </p:cNvPr>
          <p:cNvSpPr txBox="1"/>
          <p:nvPr/>
        </p:nvSpPr>
        <p:spPr>
          <a:xfrm>
            <a:off x="5320392" y="-51435"/>
            <a:ext cx="417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err="1">
                <a:latin typeface="Sylfaen" panose="010A0502050306030303" pitchFamily="18" charset="0"/>
              </a:rPr>
              <a:t>Irish</a:t>
            </a:r>
            <a:r>
              <a:rPr lang="sk-SK" sz="4000" dirty="0">
                <a:latin typeface="Sylfaen" panose="010A0502050306030303" pitchFamily="18" charset="0"/>
              </a:rPr>
              <a:t> Rebel </a:t>
            </a:r>
            <a:r>
              <a:rPr lang="sk-SK" sz="4000" dirty="0" err="1">
                <a:latin typeface="Sylfaen" panose="010A0502050306030303" pitchFamily="18" charset="0"/>
              </a:rPr>
              <a:t>Songs</a:t>
            </a:r>
            <a:endParaRPr lang="sk-SK" sz="4000" dirty="0">
              <a:latin typeface="Sylfaen" panose="010A0502050306030303" pitchFamily="18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7AB16F57-6167-4B63-9F22-A74C0F6C21E5}"/>
              </a:ext>
            </a:extLst>
          </p:cNvPr>
          <p:cNvSpPr txBox="1"/>
          <p:nvPr/>
        </p:nvSpPr>
        <p:spPr>
          <a:xfrm>
            <a:off x="5320392" y="490359"/>
            <a:ext cx="4860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0" i="0" dirty="0">
                <a:effectLst/>
                <a:latin typeface="Sylfaen" panose="010A0502050306030303" pitchFamily="18" charset="0"/>
              </a:rPr>
              <a:t>-</a:t>
            </a:r>
            <a:r>
              <a:rPr lang="sk-SK" b="0" i="0" dirty="0" err="1">
                <a:effectLst/>
                <a:latin typeface="Sylfaen" panose="010A0502050306030303" pitchFamily="18" charset="0"/>
              </a:rPr>
              <a:t>Songs</a:t>
            </a:r>
            <a:r>
              <a:rPr lang="sk-SK" b="0" i="0" dirty="0">
                <a:effectLst/>
                <a:latin typeface="Sylfaen" panose="010A0502050306030303" pitchFamily="18" charset="0"/>
              </a:rPr>
              <a:t> </a:t>
            </a:r>
            <a:r>
              <a:rPr lang="sk-SK" b="0" i="0" dirty="0" err="1">
                <a:effectLst/>
                <a:latin typeface="Sylfaen" panose="010A0502050306030303" pitchFamily="18" charset="0"/>
              </a:rPr>
              <a:t>about</a:t>
            </a:r>
            <a:r>
              <a:rPr lang="sk-SK" b="0" i="0" dirty="0">
                <a:effectLst/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armere</a:t>
            </a:r>
            <a:r>
              <a:rPr lang="sk-SK" dirty="0">
                <a:latin typeface="Sylfaen" panose="010A0502050306030303" pitchFamily="18" charset="0"/>
              </a:rPr>
              <a:t>d re</a:t>
            </a:r>
            <a:r>
              <a:rPr lang="en-US" dirty="0" err="1">
                <a:latin typeface="Sylfaen" panose="010A0502050306030303" pitchFamily="18" charset="0"/>
              </a:rPr>
              <a:t>bellions</a:t>
            </a:r>
            <a:r>
              <a:rPr lang="en-US" b="0" i="0" dirty="0">
                <a:effectLst/>
                <a:latin typeface="Sylfaen" panose="010A0502050306030303" pitchFamily="18" charset="0"/>
              </a:rPr>
              <a:t> against </a:t>
            </a:r>
            <a:r>
              <a:rPr lang="sk-SK" b="0" i="0" strike="noStrike" dirty="0">
                <a:effectLst/>
                <a:latin typeface="Sylfaen" panose="010A0502050306030303" pitchFamily="18" charset="0"/>
              </a:rPr>
              <a:t>GB</a:t>
            </a:r>
          </a:p>
          <a:p>
            <a:r>
              <a:rPr lang="sk-SK" dirty="0">
                <a:latin typeface="Sylfaen" panose="010A0502050306030303" pitchFamily="18" charset="0"/>
              </a:rPr>
              <a:t>-</a:t>
            </a:r>
            <a:r>
              <a:rPr lang="sk-SK" dirty="0" err="1">
                <a:latin typeface="Sylfaen" panose="010A0502050306030303" pitchFamily="18" charset="0"/>
              </a:rPr>
              <a:t>Artists</a:t>
            </a:r>
            <a:r>
              <a:rPr lang="sk-SK" dirty="0">
                <a:latin typeface="Sylfaen" panose="010A0502050306030303" pitchFamily="18" charset="0"/>
              </a:rPr>
              <a:t> : </a:t>
            </a:r>
            <a:r>
              <a:rPr lang="en-US" u="sng" dirty="0">
                <a:latin typeface="Sylfaen" panose="010A0502050306030303" pitchFamily="18" charset="0"/>
              </a:rPr>
              <a:t>The Clancy Brothers and Tommy </a:t>
            </a:r>
            <a:r>
              <a:rPr lang="en-US" u="sng" dirty="0" err="1">
                <a:latin typeface="Sylfaen" panose="010A0502050306030303" pitchFamily="18" charset="0"/>
              </a:rPr>
              <a:t>Makem</a:t>
            </a:r>
            <a:r>
              <a:rPr lang="sk-SK" b="0" i="0" u="none" strike="noStrike" dirty="0">
                <a:effectLst/>
                <a:latin typeface="Sylfaen" panose="010A0502050306030303" pitchFamily="18" charset="0"/>
              </a:rPr>
              <a:t>, </a:t>
            </a:r>
            <a:r>
              <a:rPr lang="sk-SK" b="0" i="0" u="sng" strike="noStrike" dirty="0" err="1">
                <a:effectLst/>
                <a:latin typeface="Sylfaen" panose="010A0502050306030303" pitchFamily="18" charset="0"/>
              </a:rPr>
              <a:t>The</a:t>
            </a:r>
            <a:r>
              <a:rPr lang="sk-SK" b="0" i="0" u="sng" strike="noStrike" dirty="0">
                <a:effectLst/>
                <a:latin typeface="Sylfaen" panose="010A0502050306030303" pitchFamily="18" charset="0"/>
              </a:rPr>
              <a:t> </a:t>
            </a:r>
            <a:r>
              <a:rPr lang="sk-SK" b="0" i="0" u="sng" strike="noStrike" dirty="0" err="1">
                <a:effectLst/>
                <a:latin typeface="Sylfaen" panose="010A0502050306030303" pitchFamily="18" charset="0"/>
              </a:rPr>
              <a:t>Dubliners</a:t>
            </a:r>
            <a:r>
              <a:rPr lang="sk-SK" b="0" i="0" u="none" strike="noStrike" dirty="0">
                <a:effectLst/>
                <a:latin typeface="Sylfaen" panose="010A0502050306030303" pitchFamily="18" charset="0"/>
              </a:rPr>
              <a:t>, </a:t>
            </a:r>
            <a:r>
              <a:rPr lang="sk-SK" u="sng" dirty="0" err="1">
                <a:latin typeface="Sylfaen" panose="010A050205030603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The</a:t>
            </a:r>
            <a:r>
              <a:rPr lang="sk-SK" u="sng" dirty="0">
                <a:latin typeface="Sylfaen" panose="010A050205030603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sk-SK" u="sng" dirty="0" err="1">
                <a:latin typeface="Sylfaen" panose="010A050205030603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Irish</a:t>
            </a:r>
            <a:r>
              <a:rPr lang="sk-SK" u="sng" dirty="0">
                <a:latin typeface="Sylfaen" panose="010A050205030603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sk-SK" u="sng" dirty="0" err="1">
                <a:latin typeface="Sylfaen" panose="010A050205030603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Brigade</a:t>
            </a:r>
            <a:endParaRPr lang="sk-SK" b="0" i="0" u="sng" dirty="0">
              <a:effectLst/>
              <a:latin typeface="Sylfaen" panose="010A0502050306030303" pitchFamily="18" charset="0"/>
            </a:endParaRPr>
          </a:p>
          <a:p>
            <a:r>
              <a:rPr lang="sk-SK">
                <a:hlinkClick r:id="rId5" tooltip="https://www.youtube.com/watch?v=rmxjr6wluii&amp;ab_channel=davidkincaid-topic"/>
              </a:rPr>
              <a:t>https://www.youtube.com/watch?v=rMXjr6wLUiI&amp;ab_channel=DavidKincaid-Topic</a:t>
            </a:r>
            <a:endParaRPr lang="sk-SK"/>
          </a:p>
          <a:p>
            <a:endParaRPr lang="sk-SK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48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B8D099-F288-4B0A-AC5E-AF9F6328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F04911A0-E58D-4662-B812-B39C85D52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362" r="784" b="379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52728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56971BD2-82DF-436D-BDEB-028BEE3A5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9802" cy="6858000"/>
          </a:xfrm>
          <a:effectLst>
            <a:softEdge rad="317500"/>
          </a:effec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5533EDF6-60F7-4918-B1B6-798BE3AB5689}"/>
              </a:ext>
            </a:extLst>
          </p:cNvPr>
          <p:cNvSpPr txBox="1"/>
          <p:nvPr/>
        </p:nvSpPr>
        <p:spPr>
          <a:xfrm>
            <a:off x="5724525" y="270301"/>
            <a:ext cx="723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dirty="0">
                <a:latin typeface="Javanese Text" panose="02000000000000000000" pitchFamily="2" charset="0"/>
              </a:rPr>
              <a:t>Great </a:t>
            </a:r>
            <a:r>
              <a:rPr lang="sk-SK" sz="4800" dirty="0" err="1">
                <a:latin typeface="Javanese Text" panose="02000000000000000000" pitchFamily="2" charset="0"/>
              </a:rPr>
              <a:t>Famine</a:t>
            </a:r>
            <a:endParaRPr lang="sk-SK" sz="4800" dirty="0">
              <a:latin typeface="Javanese Text" panose="02000000000000000000" pitchFamily="2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AFB5F9E7-75C2-4B43-8D7C-31BCB46099D8}"/>
              </a:ext>
            </a:extLst>
          </p:cNvPr>
          <p:cNvSpPr txBox="1"/>
          <p:nvPr/>
        </p:nvSpPr>
        <p:spPr>
          <a:xfrm>
            <a:off x="5838825" y="1101298"/>
            <a:ext cx="46291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Javanese Text" panose="02000000000000000000" pitchFamily="2" charset="0"/>
              </a:rPr>
              <a:t>-</a:t>
            </a:r>
            <a:r>
              <a:rPr lang="en-US" b="0" i="0" dirty="0">
                <a:effectLst/>
                <a:latin typeface="Javanese Text" panose="02000000000000000000" pitchFamily="2" charset="0"/>
              </a:rPr>
              <a:t>was a period of mass </a:t>
            </a:r>
            <a:r>
              <a:rPr lang="en-US" dirty="0" err="1">
                <a:latin typeface="Javanese Text" panose="02000000000000000000" pitchFamily="2" charset="0"/>
              </a:rPr>
              <a:t>starvatio</a:t>
            </a:r>
            <a:r>
              <a:rPr lang="sk-SK" dirty="0">
                <a:latin typeface="Javanese Text" panose="02000000000000000000" pitchFamily="2" charset="0"/>
              </a:rPr>
              <a:t>n</a:t>
            </a:r>
            <a:r>
              <a:rPr lang="en-US" b="0" i="0" dirty="0">
                <a:effectLst/>
                <a:latin typeface="Javanese Text" panose="02000000000000000000" pitchFamily="2" charset="0"/>
              </a:rPr>
              <a:t> and disease in </a:t>
            </a:r>
            <a:r>
              <a:rPr lang="en-US" dirty="0">
                <a:latin typeface="Javanese Text" panose="02000000000000000000" pitchFamily="2" charset="0"/>
              </a:rPr>
              <a:t>Ireland</a:t>
            </a:r>
            <a:r>
              <a:rPr lang="en-US" b="0" i="0" dirty="0">
                <a:effectLst/>
                <a:latin typeface="Javanese Text" panose="02000000000000000000" pitchFamily="2" charset="0"/>
              </a:rPr>
              <a:t> </a:t>
            </a:r>
            <a:r>
              <a:rPr lang="en-IE" b="0" i="0" dirty="0">
                <a:effectLst/>
                <a:latin typeface="Javanese Text" panose="02000000000000000000" pitchFamily="2" charset="0"/>
              </a:rPr>
              <a:t>between</a:t>
            </a:r>
            <a:r>
              <a:rPr lang="en-US" b="0" i="0" dirty="0">
                <a:effectLst/>
                <a:latin typeface="Javanese Text" panose="02000000000000000000" pitchFamily="2" charset="0"/>
              </a:rPr>
              <a:t> 1845 </a:t>
            </a:r>
            <a:r>
              <a:rPr lang="sk-SK" b="0" i="0" dirty="0">
                <a:effectLst/>
                <a:latin typeface="Javanese Text" panose="02000000000000000000" pitchFamily="2" charset="0"/>
              </a:rPr>
              <a:t>and</a:t>
            </a:r>
            <a:r>
              <a:rPr lang="en-US" b="0" i="0" dirty="0">
                <a:effectLst/>
                <a:latin typeface="Javanese Text" panose="02000000000000000000" pitchFamily="2" charset="0"/>
              </a:rPr>
              <a:t> 1849</a:t>
            </a:r>
            <a:endParaRPr lang="sk-SK" b="0" i="0" dirty="0">
              <a:effectLst/>
              <a:latin typeface="Javanese Text" panose="02000000000000000000" pitchFamily="2" charset="0"/>
            </a:endParaRPr>
          </a:p>
          <a:p>
            <a:r>
              <a:rPr lang="sk-SK" dirty="0">
                <a:latin typeface="Javanese Text" panose="02000000000000000000" pitchFamily="2" charset="0"/>
              </a:rPr>
              <a:t>-d</a:t>
            </a:r>
            <a:r>
              <a:rPr lang="en-US" b="0" i="0" dirty="0" err="1">
                <a:effectLst/>
                <a:latin typeface="Javanese Text" panose="02000000000000000000" pitchFamily="2" charset="0"/>
              </a:rPr>
              <a:t>uring</a:t>
            </a:r>
            <a:r>
              <a:rPr lang="en-US" b="0" i="0" dirty="0">
                <a:effectLst/>
                <a:latin typeface="Javanese Text" panose="02000000000000000000" pitchFamily="2" charset="0"/>
              </a:rPr>
              <a:t> the famine, about one million people died and a </a:t>
            </a:r>
            <a:r>
              <a:rPr lang="en-US" b="0" i="0" dirty="0" err="1">
                <a:effectLst/>
                <a:latin typeface="Javanese Text" panose="02000000000000000000" pitchFamily="2" charset="0"/>
              </a:rPr>
              <a:t>millio</a:t>
            </a:r>
            <a:r>
              <a:rPr lang="sk-SK" b="0" i="0" dirty="0">
                <a:effectLst/>
                <a:latin typeface="Javanese Text" panose="02000000000000000000" pitchFamily="2" charset="0"/>
              </a:rPr>
              <a:t>n</a:t>
            </a:r>
            <a:r>
              <a:rPr lang="en-US" b="0" i="0" dirty="0">
                <a:effectLst/>
                <a:latin typeface="Javanese Text" panose="02000000000000000000" pitchFamily="2" charset="0"/>
              </a:rPr>
              <a:t> </a:t>
            </a:r>
            <a:r>
              <a:rPr lang="en-US" dirty="0">
                <a:latin typeface="Javanese Text" panose="02000000000000000000" pitchFamily="2" charset="0"/>
              </a:rPr>
              <a:t>emigrated</a:t>
            </a:r>
            <a:r>
              <a:rPr lang="sk-SK" dirty="0">
                <a:latin typeface="Javanese Text" panose="02000000000000000000" pitchFamily="2" charset="0"/>
              </a:rPr>
              <a:t> - </a:t>
            </a:r>
            <a:r>
              <a:rPr lang="sk-SK" dirty="0" err="1">
                <a:latin typeface="Javanese Text" panose="02000000000000000000" pitchFamily="2" charset="0"/>
              </a:rPr>
              <a:t>it</a:t>
            </a:r>
            <a:r>
              <a:rPr lang="sk-SK" dirty="0">
                <a:latin typeface="Javanese Text" panose="02000000000000000000" pitchFamily="2" charset="0"/>
              </a:rPr>
              <a:t> </a:t>
            </a:r>
            <a:r>
              <a:rPr lang="sk-SK" dirty="0" err="1">
                <a:latin typeface="Javanese Text" panose="02000000000000000000" pitchFamily="2" charset="0"/>
              </a:rPr>
              <a:t>was</a:t>
            </a:r>
            <a:r>
              <a:rPr lang="sk-SK" dirty="0">
                <a:latin typeface="Javanese Text" panose="02000000000000000000" pitchFamily="2" charset="0"/>
              </a:rPr>
              <a:t> </a:t>
            </a:r>
            <a:r>
              <a:rPr lang="sk-SK" dirty="0" err="1">
                <a:latin typeface="Javanese Text" panose="02000000000000000000" pitchFamily="2" charset="0"/>
              </a:rPr>
              <a:t>about</a:t>
            </a:r>
            <a:r>
              <a:rPr lang="sk-SK" dirty="0">
                <a:latin typeface="Javanese Text" panose="02000000000000000000" pitchFamily="2" charset="0"/>
              </a:rPr>
              <a:t> </a:t>
            </a:r>
            <a:r>
              <a:rPr lang="sk-SK" dirty="0" err="1">
                <a:latin typeface="Javanese Text" panose="02000000000000000000" pitchFamily="2" charset="0"/>
              </a:rPr>
              <a:t>two</a:t>
            </a:r>
            <a:r>
              <a:rPr lang="sk-SK" dirty="0">
                <a:latin typeface="Javanese Text" panose="02000000000000000000" pitchFamily="2" charset="0"/>
              </a:rPr>
              <a:t> </a:t>
            </a:r>
            <a:r>
              <a:rPr lang="sk-SK" dirty="0" err="1">
                <a:latin typeface="Javanese Text" panose="02000000000000000000" pitchFamily="2" charset="0"/>
              </a:rPr>
              <a:t>thirds</a:t>
            </a:r>
            <a:r>
              <a:rPr lang="sk-SK" dirty="0">
                <a:latin typeface="Javanese Text" panose="02000000000000000000" pitchFamily="2" charset="0"/>
              </a:rPr>
              <a:t> of </a:t>
            </a:r>
            <a:r>
              <a:rPr lang="sk-SK" dirty="0" err="1">
                <a:latin typeface="Javanese Text" panose="02000000000000000000" pitchFamily="2" charset="0"/>
              </a:rPr>
              <a:t>population</a:t>
            </a:r>
            <a:endParaRPr lang="sk-SK" dirty="0">
              <a:latin typeface="Javanese Text" panose="02000000000000000000" pitchFamily="2" charset="0"/>
            </a:endParaRPr>
          </a:p>
          <a:p>
            <a:r>
              <a:rPr lang="sk-SK" dirty="0">
                <a:latin typeface="Javanese Text" panose="02000000000000000000" pitchFamily="2" charset="0"/>
              </a:rPr>
              <a:t>-most of </a:t>
            </a:r>
            <a:r>
              <a:rPr lang="sk-SK" dirty="0" err="1">
                <a:latin typeface="Javanese Text" panose="02000000000000000000" pitchFamily="2" charset="0"/>
              </a:rPr>
              <a:t>them</a:t>
            </a:r>
            <a:r>
              <a:rPr lang="sk-SK" dirty="0">
                <a:latin typeface="Javanese Text" panose="02000000000000000000" pitchFamily="2" charset="0"/>
              </a:rPr>
              <a:t> </a:t>
            </a:r>
            <a:r>
              <a:rPr lang="sk-SK" dirty="0" err="1">
                <a:latin typeface="Javanese Text" panose="02000000000000000000" pitchFamily="2" charset="0"/>
              </a:rPr>
              <a:t>emigrated</a:t>
            </a:r>
            <a:r>
              <a:rPr lang="sk-SK" dirty="0">
                <a:latin typeface="Javanese Text" panose="02000000000000000000" pitchFamily="2" charset="0"/>
              </a:rPr>
              <a:t> to USA, </a:t>
            </a:r>
            <a:r>
              <a:rPr lang="sk-SK" dirty="0" err="1">
                <a:latin typeface="Javanese Text" panose="02000000000000000000" pitchFamily="2" charset="0"/>
              </a:rPr>
              <a:t>Canada</a:t>
            </a:r>
            <a:r>
              <a:rPr lang="sk-SK" dirty="0">
                <a:latin typeface="Javanese Text" panose="02000000000000000000" pitchFamily="2" charset="0"/>
              </a:rPr>
              <a:t> or </a:t>
            </a:r>
            <a:r>
              <a:rPr lang="sk-SK" dirty="0" err="1">
                <a:latin typeface="Javanese Text" panose="02000000000000000000" pitchFamily="2" charset="0"/>
              </a:rPr>
              <a:t>Australia</a:t>
            </a:r>
            <a:endParaRPr lang="sk-SK" dirty="0">
              <a:latin typeface="Javanese Text" panose="02000000000000000000" pitchFamily="2" charset="0"/>
            </a:endParaRPr>
          </a:p>
          <a:p>
            <a:r>
              <a:rPr lang="sk-SK" dirty="0">
                <a:latin typeface="Javanese Text" panose="02000000000000000000" pitchFamily="2" charset="0"/>
              </a:rPr>
              <a:t>-</a:t>
            </a:r>
            <a:r>
              <a:rPr lang="sk-SK" dirty="0" err="1">
                <a:latin typeface="Javanese Text" panose="02000000000000000000" pitchFamily="2" charset="0"/>
              </a:rPr>
              <a:t>it</a:t>
            </a:r>
            <a:r>
              <a:rPr lang="sk-SK" dirty="0">
                <a:latin typeface="Javanese Text" panose="02000000000000000000" pitchFamily="2" charset="0"/>
              </a:rPr>
              <a:t> </a:t>
            </a:r>
            <a:r>
              <a:rPr lang="sk-SK" dirty="0" err="1">
                <a:latin typeface="Javanese Text" panose="02000000000000000000" pitchFamily="2" charset="0"/>
              </a:rPr>
              <a:t>spread</a:t>
            </a:r>
            <a:r>
              <a:rPr lang="sk-SK" dirty="0">
                <a:latin typeface="Javanese Text" panose="02000000000000000000" pitchFamily="2" charset="0"/>
              </a:rPr>
              <a:t> </a:t>
            </a:r>
            <a:r>
              <a:rPr lang="sk-SK" dirty="0" err="1">
                <a:latin typeface="Javanese Text" panose="02000000000000000000" pitchFamily="2" charset="0"/>
              </a:rPr>
              <a:t>Irish</a:t>
            </a:r>
            <a:r>
              <a:rPr lang="sk-SK" dirty="0">
                <a:latin typeface="Javanese Text" panose="02000000000000000000" pitchFamily="2" charset="0"/>
              </a:rPr>
              <a:t> </a:t>
            </a:r>
            <a:r>
              <a:rPr lang="sk-SK" dirty="0" err="1">
                <a:latin typeface="Javanese Text" panose="02000000000000000000" pitchFamily="2" charset="0"/>
              </a:rPr>
              <a:t>music</a:t>
            </a:r>
            <a:r>
              <a:rPr lang="sk-SK" dirty="0">
                <a:latin typeface="Javanese Text" panose="02000000000000000000" pitchFamily="2" charset="0"/>
              </a:rPr>
              <a:t> </a:t>
            </a:r>
            <a:r>
              <a:rPr lang="sk-SK" dirty="0" err="1">
                <a:latin typeface="Javanese Text" panose="02000000000000000000" pitchFamily="2" charset="0"/>
              </a:rPr>
              <a:t>around</a:t>
            </a:r>
            <a:r>
              <a:rPr lang="sk-SK" dirty="0">
                <a:latin typeface="Javanese Text" panose="02000000000000000000" pitchFamily="2" charset="0"/>
              </a:rPr>
              <a:t> </a:t>
            </a:r>
            <a:r>
              <a:rPr lang="sk-SK" dirty="0" err="1">
                <a:latin typeface="Javanese Text" panose="02000000000000000000" pitchFamily="2" charset="0"/>
              </a:rPr>
              <a:t>the</a:t>
            </a:r>
            <a:r>
              <a:rPr lang="sk-SK" dirty="0">
                <a:latin typeface="Javanese Text" panose="02000000000000000000" pitchFamily="2" charset="0"/>
              </a:rPr>
              <a:t> </a:t>
            </a:r>
            <a:r>
              <a:rPr lang="sk-SK" dirty="0" err="1">
                <a:latin typeface="Javanese Text" panose="02000000000000000000" pitchFamily="2" charset="0"/>
              </a:rPr>
              <a:t>world</a:t>
            </a:r>
            <a:r>
              <a:rPr lang="sk-SK" dirty="0">
                <a:latin typeface="Javanese Text" panose="02000000000000000000" pitchFamily="2" charset="0"/>
              </a:rPr>
              <a:t> </a:t>
            </a:r>
          </a:p>
          <a:p>
            <a:endParaRPr lang="sk-SK" dirty="0">
              <a:latin typeface="Javanese Text" panose="02000000000000000000" pitchFamily="2" charset="0"/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02A0282F-57DA-441F-A0FD-B766DA6F8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25" y="3429000"/>
            <a:ext cx="4857750" cy="326440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73477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DA9F6A-2F25-4AC6-85EA-6AEBAF0EF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7" name="Zástupný objekt pre obsah 16">
            <a:extLst>
              <a:ext uri="{FF2B5EF4-FFF2-40B4-BE49-F238E27FC236}">
                <a16:creationId xmlns:a16="http://schemas.microsoft.com/office/drawing/2014/main" id="{BE33E145-3BBD-4D81-AD64-FE386A50E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0"/>
          <a:stretch/>
        </p:blipFill>
        <p:spPr>
          <a:xfrm>
            <a:off x="4120243" y="-1106424"/>
            <a:ext cx="12192000" cy="6858000"/>
          </a:xfrm>
        </p:spPr>
      </p:pic>
      <p:sp>
        <p:nvSpPr>
          <p:cNvPr id="18" name="BlokTextu 17">
            <a:extLst>
              <a:ext uri="{FF2B5EF4-FFF2-40B4-BE49-F238E27FC236}">
                <a16:creationId xmlns:a16="http://schemas.microsoft.com/office/drawing/2014/main" id="{D11A514A-E575-439E-9C6D-182F86E7DC21}"/>
              </a:ext>
            </a:extLst>
          </p:cNvPr>
          <p:cNvSpPr txBox="1"/>
          <p:nvPr/>
        </p:nvSpPr>
        <p:spPr>
          <a:xfrm>
            <a:off x="253093" y="171450"/>
            <a:ext cx="3867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err="1">
                <a:latin typeface="Sylfaen" panose="010A0502050306030303" pitchFamily="18" charset="0"/>
              </a:rPr>
              <a:t>Irish</a:t>
            </a:r>
            <a:r>
              <a:rPr lang="sk-SK" sz="4400" dirty="0">
                <a:latin typeface="Sylfaen" panose="010A0502050306030303" pitchFamily="18" charset="0"/>
              </a:rPr>
              <a:t> Folk</a:t>
            </a: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3F9D1778-600B-4D16-AD2F-CD19FFD13BF7}"/>
              </a:ext>
            </a:extLst>
          </p:cNvPr>
          <p:cNvSpPr txBox="1"/>
          <p:nvPr/>
        </p:nvSpPr>
        <p:spPr>
          <a:xfrm>
            <a:off x="4544008" y="4646646"/>
            <a:ext cx="7260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Javanese Text" panose="02000000000000000000" pitchFamily="2" charset="0"/>
              </a:rPr>
              <a:t>-</a:t>
            </a:r>
            <a:r>
              <a:rPr lang="sk-SK" dirty="0" err="1" smtClean="0">
                <a:solidFill>
                  <a:schemeClr val="bg1"/>
                </a:solidFill>
                <a:latin typeface="Javanese Text" panose="02000000000000000000" pitchFamily="2" charset="0"/>
              </a:rPr>
              <a:t>also</a:t>
            </a:r>
            <a:r>
              <a:rPr lang="sk-SK" dirty="0" smtClean="0">
                <a:solidFill>
                  <a:schemeClr val="bg1"/>
                </a:solidFill>
                <a:latin typeface="Javanese Text" panose="02000000000000000000" pitchFamily="2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Javanese Text" panose="02000000000000000000" pitchFamily="2" charset="0"/>
              </a:rPr>
              <a:t>know</a:t>
            </a:r>
            <a:r>
              <a:rPr lang="sk-SK" dirty="0">
                <a:solidFill>
                  <a:schemeClr val="bg1"/>
                </a:solidFill>
                <a:latin typeface="Javanese Text" panose="02000000000000000000" pitchFamily="2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Javanese Text" panose="02000000000000000000" pitchFamily="2" charset="0"/>
              </a:rPr>
              <a:t>like</a:t>
            </a:r>
            <a:r>
              <a:rPr lang="sk-SK" dirty="0">
                <a:solidFill>
                  <a:schemeClr val="bg1"/>
                </a:solidFill>
                <a:latin typeface="Javanese Text" panose="02000000000000000000" pitchFamily="2" charset="0"/>
              </a:rPr>
              <a:t>: </a:t>
            </a:r>
            <a:r>
              <a:rPr lang="sk-SK" dirty="0" err="1">
                <a:solidFill>
                  <a:schemeClr val="bg1"/>
                </a:solidFill>
                <a:latin typeface="Javanese Text" panose="02000000000000000000" pitchFamily="2" charset="0"/>
              </a:rPr>
              <a:t>Irish</a:t>
            </a:r>
            <a:r>
              <a:rPr lang="sk-SK" dirty="0">
                <a:solidFill>
                  <a:schemeClr val="bg1"/>
                </a:solidFill>
                <a:latin typeface="Javanese Text" panose="02000000000000000000" pitchFamily="2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Javanese Text" panose="02000000000000000000" pitchFamily="2" charset="0"/>
              </a:rPr>
              <a:t>Music</a:t>
            </a:r>
            <a:r>
              <a:rPr lang="sk-SK" dirty="0">
                <a:solidFill>
                  <a:schemeClr val="bg1"/>
                </a:solidFill>
                <a:latin typeface="Javanese Text" panose="02000000000000000000" pitchFamily="2" charset="0"/>
              </a:rPr>
              <a:t>, </a:t>
            </a:r>
            <a:r>
              <a:rPr lang="sk-SK" dirty="0" err="1">
                <a:solidFill>
                  <a:schemeClr val="bg1"/>
                </a:solidFill>
                <a:latin typeface="Javanese Text" panose="02000000000000000000" pitchFamily="2" charset="0"/>
              </a:rPr>
              <a:t>Irish</a:t>
            </a:r>
            <a:r>
              <a:rPr lang="sk-SK" dirty="0">
                <a:solidFill>
                  <a:schemeClr val="bg1"/>
                </a:solidFill>
                <a:latin typeface="Javanese Text" panose="02000000000000000000" pitchFamily="2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Javanese Text" panose="02000000000000000000" pitchFamily="2" charset="0"/>
              </a:rPr>
              <a:t>Traditional</a:t>
            </a:r>
            <a:r>
              <a:rPr lang="sk-SK" dirty="0">
                <a:solidFill>
                  <a:schemeClr val="bg1"/>
                </a:solidFill>
                <a:latin typeface="Javanese Text" panose="02000000000000000000" pitchFamily="2" charset="0"/>
              </a:rPr>
              <a:t>, </a:t>
            </a:r>
            <a:r>
              <a:rPr lang="sk-SK" dirty="0" err="1">
                <a:solidFill>
                  <a:schemeClr val="bg1"/>
                </a:solidFill>
                <a:latin typeface="Javanese Text" panose="02000000000000000000" pitchFamily="2" charset="0"/>
              </a:rPr>
              <a:t>Celtic</a:t>
            </a:r>
            <a:r>
              <a:rPr lang="sk-SK" dirty="0">
                <a:solidFill>
                  <a:schemeClr val="bg1"/>
                </a:solidFill>
                <a:latin typeface="Javanese Text" panose="02000000000000000000" pitchFamily="2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Javanese Text" panose="02000000000000000000" pitchFamily="2" charset="0"/>
              </a:rPr>
              <a:t>Music</a:t>
            </a:r>
            <a:r>
              <a:rPr lang="sk-SK" dirty="0">
                <a:solidFill>
                  <a:schemeClr val="bg1"/>
                </a:solidFill>
                <a:latin typeface="Javanese Text" panose="02000000000000000000" pitchFamily="2" charset="0"/>
              </a:rPr>
              <a:t>, </a:t>
            </a:r>
            <a:r>
              <a:rPr lang="sk-SK" dirty="0" err="1">
                <a:solidFill>
                  <a:schemeClr val="bg1"/>
                </a:solidFill>
                <a:latin typeface="Javanese Text" panose="02000000000000000000" pitchFamily="2" charset="0"/>
              </a:rPr>
              <a:t>Celtic</a:t>
            </a:r>
            <a:r>
              <a:rPr lang="sk-SK" dirty="0">
                <a:solidFill>
                  <a:schemeClr val="bg1"/>
                </a:solidFill>
                <a:latin typeface="Javanese Text" panose="02000000000000000000" pitchFamily="2" charset="0"/>
              </a:rPr>
              <a:t> </a:t>
            </a:r>
            <a:r>
              <a:rPr lang="sk-SK" dirty="0" smtClean="0">
                <a:solidFill>
                  <a:schemeClr val="bg1"/>
                </a:solidFill>
                <a:latin typeface="Javanese Text" panose="02000000000000000000" pitchFamily="2" charset="0"/>
              </a:rPr>
              <a:t>Folk </a:t>
            </a:r>
            <a:r>
              <a:rPr lang="sk-SK" dirty="0">
                <a:hlinkClick r:id="rId3" tooltip="https://www.youtube.com/watch?v=n39kn4snkbe&amp;ab_channel=dropkickmurphys-topic"/>
              </a:rPr>
              <a:t>https://www.youtube.com/watch?v=n39Kn4snKBE&amp;ab_channel=DropkickMurphys-Topic</a:t>
            </a:r>
            <a:endParaRPr lang="sk-SK" dirty="0"/>
          </a:p>
          <a:p>
            <a:endParaRPr lang="sk-SK" dirty="0">
              <a:solidFill>
                <a:schemeClr val="bg1"/>
              </a:solidFill>
              <a:latin typeface="Javanese Tex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703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2253F6-EE22-4394-AFAC-E9569AB42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E6623BC9-B5BF-47DC-8B3B-D8207E4D9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0" b="9108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405B5723-D348-4BFB-9DDF-1CFE75999A66}"/>
              </a:ext>
            </a:extLst>
          </p:cNvPr>
          <p:cNvSpPr txBox="1"/>
          <p:nvPr/>
        </p:nvSpPr>
        <p:spPr>
          <a:xfrm>
            <a:off x="79899" y="41959"/>
            <a:ext cx="60161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0" i="0" dirty="0">
                <a:effectLst/>
                <a:latin typeface="Sylfaen" panose="010A0502050306030303" pitchFamily="18" charset="0"/>
              </a:rPr>
              <a:t>genre of </a:t>
            </a:r>
            <a:r>
              <a:rPr lang="en-US" dirty="0">
                <a:latin typeface="Sylfaen" panose="010A0502050306030303" pitchFamily="18" charset="0"/>
              </a:rPr>
              <a:t>folk music</a:t>
            </a:r>
            <a:r>
              <a:rPr lang="en-US" b="0" i="0" dirty="0">
                <a:effectLst/>
                <a:latin typeface="Sylfaen" panose="010A0502050306030303" pitchFamily="18" charset="0"/>
              </a:rPr>
              <a:t> that developed in </a:t>
            </a:r>
            <a:r>
              <a:rPr lang="en-US" dirty="0">
                <a:latin typeface="Sylfaen" panose="010A0502050306030303" pitchFamily="18" charset="0"/>
              </a:rPr>
              <a:t>Ireland</a:t>
            </a:r>
            <a:endParaRPr lang="sk-SK" dirty="0">
              <a:latin typeface="Sylfaen" panose="010A05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sk-SK" dirty="0" err="1">
                <a:latin typeface="Sylfaen" panose="010A0502050306030303" pitchFamily="18" charset="0"/>
              </a:rPr>
              <a:t>Irish</a:t>
            </a:r>
            <a:r>
              <a:rPr lang="sk-SK" dirty="0">
                <a:latin typeface="Sylfaen" panose="010A0502050306030303" pitchFamily="18" charset="0"/>
              </a:rPr>
              <a:t> Folk </a:t>
            </a:r>
            <a:r>
              <a:rPr lang="sk-SK" dirty="0" err="1">
                <a:latin typeface="Sylfaen" panose="010A0502050306030303" pitchFamily="18" charset="0"/>
              </a:rPr>
              <a:t>instruments</a:t>
            </a:r>
            <a:r>
              <a:rPr lang="sk-SK" dirty="0">
                <a:latin typeface="Sylfaen" panose="010A0502050306030303" pitchFamily="18" charset="0"/>
              </a:rPr>
              <a:t>: </a:t>
            </a:r>
            <a:r>
              <a:rPr lang="en-US" i="1" dirty="0" err="1">
                <a:latin typeface="Sylfaen" panose="010A0502050306030303" pitchFamily="18" charset="0"/>
              </a:rPr>
              <a:t>clairseac</a:t>
            </a:r>
            <a:r>
              <a:rPr lang="sk-SK" i="1" dirty="0">
                <a:latin typeface="Sylfaen" panose="010A0502050306030303" pitchFamily="18" charset="0"/>
              </a:rPr>
              <a:t>h</a:t>
            </a:r>
            <a:r>
              <a:rPr lang="en-US" dirty="0">
                <a:effectLst/>
                <a:latin typeface="Sylfaen" panose="010A0502050306030303" pitchFamily="18" charset="0"/>
              </a:rPr>
              <a:t> (harp with 30 strings)</a:t>
            </a:r>
            <a:r>
              <a:rPr lang="sk-SK" dirty="0">
                <a:effectLst/>
                <a:latin typeface="Sylfaen" panose="010A0502050306030303" pitchFamily="18" charset="0"/>
              </a:rPr>
              <a:t>, </a:t>
            </a:r>
            <a:r>
              <a:rPr lang="en-US" i="1" dirty="0" err="1">
                <a:effectLst/>
                <a:latin typeface="Sylfaen" panose="010A0502050306030303" pitchFamily="18" charset="0"/>
              </a:rPr>
              <a:t>timpan</a:t>
            </a:r>
            <a:r>
              <a:rPr lang="sk-SK" i="1" dirty="0">
                <a:effectLst/>
                <a:latin typeface="Sylfaen" panose="010A0502050306030303" pitchFamily="18" charset="0"/>
              </a:rPr>
              <a:t>, </a:t>
            </a:r>
            <a:r>
              <a:rPr lang="sk-SK" i="1" dirty="0" err="1">
                <a:effectLst/>
                <a:latin typeface="Sylfaen" panose="010A0502050306030303" pitchFamily="18" charset="0"/>
              </a:rPr>
              <a:t>feadan</a:t>
            </a:r>
            <a:r>
              <a:rPr lang="sk-SK" i="1" dirty="0">
                <a:effectLst/>
                <a:latin typeface="Sylfaen" panose="010A0502050306030303" pitchFamily="18" charset="0"/>
              </a:rPr>
              <a:t> </a:t>
            </a:r>
            <a:r>
              <a:rPr lang="sk-SK" dirty="0">
                <a:effectLst/>
                <a:latin typeface="Sylfaen" panose="010A0502050306030303" pitchFamily="18" charset="0"/>
              </a:rPr>
              <a:t>(</a:t>
            </a:r>
            <a:r>
              <a:rPr lang="sk-SK" dirty="0" err="1">
                <a:latin typeface="Sylfaen" panose="010A0502050306030303" pitchFamily="18" charset="0"/>
              </a:rPr>
              <a:t>fife</a:t>
            </a:r>
            <a:r>
              <a:rPr lang="sk-SK" dirty="0">
                <a:effectLst/>
                <a:latin typeface="Sylfaen" panose="010A0502050306030303" pitchFamily="18" charset="0"/>
              </a:rPr>
              <a:t>), </a:t>
            </a:r>
            <a:r>
              <a:rPr lang="en-US" i="1" dirty="0" err="1">
                <a:effectLst/>
                <a:latin typeface="Sylfaen" panose="010A0502050306030303" pitchFamily="18" charset="0"/>
              </a:rPr>
              <a:t>buinne</a:t>
            </a:r>
            <a:r>
              <a:rPr lang="en-US" dirty="0">
                <a:effectLst/>
                <a:latin typeface="Sylfaen" panose="010A0502050306030303" pitchFamily="18" charset="0"/>
              </a:rPr>
              <a:t> (</a:t>
            </a:r>
            <a:r>
              <a:rPr lang="en-US" dirty="0">
                <a:latin typeface="Sylfaen" panose="010A0502050306030303" pitchFamily="18" charset="0"/>
              </a:rPr>
              <a:t>flute</a:t>
            </a:r>
            <a:r>
              <a:rPr lang="en-US" dirty="0">
                <a:effectLst/>
                <a:latin typeface="Sylfaen" panose="010A0502050306030303" pitchFamily="18" charset="0"/>
              </a:rPr>
              <a:t>)</a:t>
            </a:r>
            <a:r>
              <a:rPr lang="sk-SK" dirty="0">
                <a:effectLst/>
                <a:latin typeface="Sylfaen" panose="010A0502050306030303" pitchFamily="18" charset="0"/>
              </a:rPr>
              <a:t>, </a:t>
            </a:r>
            <a:r>
              <a:rPr lang="en-US" i="1" dirty="0" err="1">
                <a:effectLst/>
                <a:latin typeface="Sylfaen" panose="010A0502050306030303" pitchFamily="18" charset="0"/>
              </a:rPr>
              <a:t>cuislenn</a:t>
            </a:r>
            <a:r>
              <a:rPr lang="en-US" dirty="0" err="1">
                <a:effectLst/>
                <a:latin typeface="Sylfaen" panose="010A0502050306030303" pitchFamily="18" charset="0"/>
              </a:rPr>
              <a:t>a</a:t>
            </a:r>
            <a:r>
              <a:rPr lang="en-US" dirty="0">
                <a:effectLst/>
                <a:latin typeface="Sylfaen" panose="010A0502050306030303" pitchFamily="18" charset="0"/>
              </a:rPr>
              <a:t> (</a:t>
            </a:r>
            <a:r>
              <a:rPr lang="en-US" dirty="0">
                <a:latin typeface="Sylfaen" panose="010A0502050306030303" pitchFamily="18" charset="0"/>
              </a:rPr>
              <a:t>bagpipes</a:t>
            </a:r>
            <a:r>
              <a:rPr lang="en-US" dirty="0">
                <a:effectLst/>
                <a:latin typeface="Sylfaen" panose="010A0502050306030303" pitchFamily="18" charset="0"/>
              </a:rPr>
              <a:t>)</a:t>
            </a:r>
            <a:r>
              <a:rPr lang="sk-SK" dirty="0">
                <a:effectLst/>
                <a:latin typeface="Sylfaen" panose="010A0502050306030303" pitchFamily="18" charset="0"/>
              </a:rPr>
              <a:t> and </a:t>
            </a:r>
            <a:r>
              <a:rPr lang="sk-SK" i="1" dirty="0" err="1">
                <a:effectLst/>
                <a:latin typeface="Sylfaen" panose="010A0502050306030303" pitchFamily="18" charset="0"/>
              </a:rPr>
              <a:t>fiddle</a:t>
            </a:r>
            <a:r>
              <a:rPr lang="sk-SK" dirty="0">
                <a:effectLst/>
                <a:latin typeface="Sylfaen" panose="010A0502050306030303" pitchFamily="18" charset="0"/>
              </a:rPr>
              <a:t> (</a:t>
            </a:r>
            <a:r>
              <a:rPr lang="sk-SK" dirty="0" err="1">
                <a:effectLst/>
                <a:latin typeface="Sylfaen" panose="010A0502050306030303" pitchFamily="18" charset="0"/>
              </a:rPr>
              <a:t>violin</a:t>
            </a:r>
            <a:r>
              <a:rPr lang="sk-SK" dirty="0">
                <a:effectLst/>
                <a:latin typeface="Sylfaen" panose="010A0502050306030303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sk-SK" dirty="0" err="1">
                <a:latin typeface="Sylfaen" panose="010A0502050306030303" pitchFamily="18" charset="0"/>
              </a:rPr>
              <a:t>Irish</a:t>
            </a:r>
            <a:r>
              <a:rPr lang="sk-SK" dirty="0">
                <a:latin typeface="Sylfaen" panose="010A0502050306030303" pitchFamily="18" charset="0"/>
              </a:rPr>
              <a:t> Folk </a:t>
            </a:r>
            <a:r>
              <a:rPr lang="sk-SK" dirty="0" err="1">
                <a:latin typeface="Sylfaen" panose="010A0502050306030303" pitchFamily="18" charset="0"/>
              </a:rPr>
              <a:t>bands</a:t>
            </a:r>
            <a:r>
              <a:rPr lang="sk-SK" dirty="0">
                <a:latin typeface="Sylfaen" panose="010A0502050306030303" pitchFamily="18" charset="0"/>
              </a:rPr>
              <a:t>: </a:t>
            </a:r>
            <a:r>
              <a:rPr lang="sk-SK" b="0" i="0" dirty="0" err="1">
                <a:effectLst/>
                <a:latin typeface="Linux Libertine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The</a:t>
            </a:r>
            <a:r>
              <a:rPr lang="sk-SK" b="0" i="0" dirty="0">
                <a:effectLst/>
                <a:latin typeface="Linux Libertine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sk-SK" b="0" i="0" dirty="0" err="1">
                <a:effectLst/>
                <a:latin typeface="Linux Libertine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Clancy</a:t>
            </a:r>
            <a:r>
              <a:rPr lang="sk-SK" b="0" i="0" dirty="0">
                <a:effectLst/>
                <a:latin typeface="Linux Libertine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sk-SK" b="0" i="0" dirty="0" err="1">
                <a:effectLst/>
                <a:latin typeface="Linux Libertine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Brothers</a:t>
            </a:r>
            <a:r>
              <a:rPr lang="sk-SK" b="0" i="0" dirty="0">
                <a:effectLst/>
                <a:latin typeface="Linux Libertine"/>
              </a:rPr>
              <a:t>, </a:t>
            </a:r>
            <a:r>
              <a:rPr lang="sk-SK" b="0" i="0" dirty="0" err="1">
                <a:effectLst/>
                <a:latin typeface="Linux Libertine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The</a:t>
            </a:r>
            <a:r>
              <a:rPr lang="sk-SK" b="0" i="0" dirty="0">
                <a:effectLst/>
                <a:latin typeface="Linux Libertine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sk-SK" b="0" i="0" dirty="0" err="1">
                <a:effectLst/>
                <a:latin typeface="Linux Libertine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Dubliners</a:t>
            </a:r>
            <a:r>
              <a:rPr lang="sk-SK" b="0" i="0" dirty="0">
                <a:effectLst/>
                <a:latin typeface="Linux Libertine"/>
              </a:rPr>
              <a:t>,  </a:t>
            </a:r>
            <a:r>
              <a:rPr lang="sk-SK" b="0" i="0" dirty="0" err="1">
                <a:effectLst/>
                <a:latin typeface="Linux Libertine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Orthodox</a:t>
            </a:r>
            <a:r>
              <a:rPr lang="sk-SK" b="0" i="0" dirty="0">
                <a:effectLst/>
                <a:latin typeface="Linux Libertine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sk-SK" b="0" i="0" dirty="0" err="1">
                <a:effectLst/>
                <a:latin typeface="Linux Libertine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Celts</a:t>
            </a:r>
            <a:r>
              <a:rPr lang="sk-SK" b="0" i="0" dirty="0">
                <a:effectLst/>
                <a:latin typeface="Linux Libertine"/>
              </a:rPr>
              <a:t>, </a:t>
            </a:r>
            <a:r>
              <a:rPr lang="sk-SK" dirty="0" err="1">
                <a:latin typeface="Sylfaen" panose="010A0502050306030303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The</a:t>
            </a:r>
            <a:r>
              <a:rPr lang="sk-SK" dirty="0">
                <a:latin typeface="Sylfaen" panose="010A0502050306030303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sk-SK" dirty="0" err="1">
                <a:latin typeface="Sylfaen" panose="010A0502050306030303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Kings</a:t>
            </a:r>
            <a:r>
              <a:rPr lang="sk-SK" dirty="0">
                <a:latin typeface="Sylfaen" panose="010A0502050306030303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of </a:t>
            </a:r>
            <a:r>
              <a:rPr lang="sk-SK" dirty="0" err="1">
                <a:latin typeface="Sylfaen" panose="010A0502050306030303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Connaught</a:t>
            </a:r>
            <a:endParaRPr lang="sk-SK" b="0" i="0" dirty="0">
              <a:effectLst/>
              <a:latin typeface="Sylfaen" panose="010A0502050306030303" pitchFamily="18" charset="0"/>
            </a:endParaRPr>
          </a:p>
          <a:p>
            <a:pPr marL="285750" indent="-285750">
              <a:buFontTx/>
              <a:buChar char="-"/>
            </a:pPr>
            <a:endParaRPr lang="sk-SK" b="0" i="0" dirty="0">
              <a:solidFill>
                <a:srgbClr val="000000"/>
              </a:solidFill>
              <a:effectLst/>
              <a:latin typeface="Linux Libertine"/>
            </a:endParaRPr>
          </a:p>
          <a:p>
            <a:pPr marL="285750" indent="-285750">
              <a:buFontTx/>
              <a:buChar char="-"/>
            </a:pPr>
            <a:endParaRPr lang="sk-SK" dirty="0">
              <a:effectLst/>
              <a:latin typeface="Sylfaen" panose="010A0502050306030303" pitchFamily="18" charset="0"/>
            </a:endParaRPr>
          </a:p>
          <a:p>
            <a:pPr marL="285750" indent="-285750">
              <a:buFontTx/>
              <a:buChar char="-"/>
            </a:pPr>
            <a:endParaRPr lang="sk-SK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sk-SK" dirty="0">
              <a:latin typeface="Sylfaen" panose="010A0502050306030303" pitchFamily="18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35DD0C7F-99C9-467F-9D23-8497BCA5EC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00" y="135265"/>
            <a:ext cx="1667847" cy="166784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99D9A17E-1B8B-4BE8-A7F9-C6C6335F18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98" y="135264"/>
            <a:ext cx="1667847" cy="1667847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727DD29C-5604-4A95-A111-332DD22888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896" y="135264"/>
            <a:ext cx="1667847" cy="1667847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21ACC1B1-1297-41F5-9F4E-C606D36770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896" y="2168236"/>
            <a:ext cx="1667847" cy="166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46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C82C63CB-7273-4A18-88AD-CD22B51038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" b="2360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2A3ABF94-051A-4E0C-93C4-27940E3465C3}"/>
              </a:ext>
            </a:extLst>
          </p:cNvPr>
          <p:cNvSpPr txBox="1"/>
          <p:nvPr/>
        </p:nvSpPr>
        <p:spPr>
          <a:xfrm>
            <a:off x="5607698" y="0"/>
            <a:ext cx="6584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5400" dirty="0" err="1">
                <a:latin typeface="Sylfaen" panose="010A0502050306030303" pitchFamily="18" charset="0"/>
              </a:rPr>
              <a:t>Songs</a:t>
            </a:r>
            <a:r>
              <a:rPr lang="sk-SK" sz="5400" dirty="0">
                <a:latin typeface="Sylfaen" panose="010A0502050306030303" pitchFamily="18" charset="0"/>
              </a:rPr>
              <a:t> of </a:t>
            </a:r>
            <a:r>
              <a:rPr lang="sk-SK" sz="5400" dirty="0" err="1">
                <a:latin typeface="Sylfaen" panose="010A0502050306030303" pitchFamily="18" charset="0"/>
              </a:rPr>
              <a:t>Irish</a:t>
            </a:r>
            <a:r>
              <a:rPr lang="sk-SK" sz="5400" dirty="0">
                <a:latin typeface="Sylfaen" panose="010A0502050306030303" pitchFamily="18" charset="0"/>
              </a:rPr>
              <a:t> </a:t>
            </a:r>
            <a:r>
              <a:rPr lang="sk-SK" sz="5400" dirty="0" err="1">
                <a:latin typeface="Sylfaen" panose="010A0502050306030303" pitchFamily="18" charset="0"/>
              </a:rPr>
              <a:t>Brigade</a:t>
            </a:r>
            <a:endParaRPr lang="sk-SK" sz="5400" dirty="0">
              <a:latin typeface="Sylfaen" panose="010A0502050306030303" pitchFamily="18" charset="0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CBD664B8-9B1C-4C39-BA4F-B2D463D3847C}"/>
              </a:ext>
            </a:extLst>
          </p:cNvPr>
          <p:cNvSpPr txBox="1"/>
          <p:nvPr/>
        </p:nvSpPr>
        <p:spPr>
          <a:xfrm>
            <a:off x="8899849" y="6488668"/>
            <a:ext cx="398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-</a:t>
            </a:r>
            <a:r>
              <a:rPr lang="sk-SK" dirty="0" err="1">
                <a:latin typeface="Sylfaen" panose="010A0502050306030303" pitchFamily="18" charset="0"/>
              </a:rPr>
              <a:t>Irish</a:t>
            </a:r>
            <a:r>
              <a:rPr lang="sk-SK" dirty="0">
                <a:latin typeface="Sylfaen" panose="010A0502050306030303" pitchFamily="18" charset="0"/>
              </a:rPr>
              <a:t>-American Civil </a:t>
            </a:r>
            <a:r>
              <a:rPr lang="sk-SK" dirty="0" err="1">
                <a:latin typeface="Sylfaen" panose="010A0502050306030303" pitchFamily="18" charset="0"/>
              </a:rPr>
              <a:t>War</a:t>
            </a:r>
            <a:r>
              <a:rPr lang="sk-SK" dirty="0">
                <a:latin typeface="Sylfaen" panose="010A0502050306030303" pitchFamily="18" charset="0"/>
              </a:rPr>
              <a:t> </a:t>
            </a:r>
            <a:r>
              <a:rPr lang="sk-SK" dirty="0" err="1">
                <a:latin typeface="Sylfaen" panose="010A0502050306030303" pitchFamily="18" charset="0"/>
              </a:rPr>
              <a:t>songs</a:t>
            </a:r>
            <a:endParaRPr lang="sk-SK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13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1F623C67-7AF8-4870-B6F5-CD67C5300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961543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BA76E00A-610F-4047-B7CF-3726F3835534}"/>
              </a:ext>
            </a:extLst>
          </p:cNvPr>
          <p:cNvSpPr txBox="1"/>
          <p:nvPr/>
        </p:nvSpPr>
        <p:spPr>
          <a:xfrm>
            <a:off x="0" y="4961542"/>
            <a:ext cx="12192000" cy="20313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>
              <a:solidFill>
                <a:sysClr val="windowText" lastClr="000000"/>
              </a:solidFill>
            </a:endParaRP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9F56DFFD-6FC4-4F18-BD68-7BB60BD4225F}"/>
              </a:ext>
            </a:extLst>
          </p:cNvPr>
          <p:cNvSpPr txBox="1"/>
          <p:nvPr/>
        </p:nvSpPr>
        <p:spPr>
          <a:xfrm>
            <a:off x="101082" y="5238540"/>
            <a:ext cx="119898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Irish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Brigade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was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part of</a:t>
            </a:r>
            <a:r>
              <a:rPr lang="sk-SK" b="0" i="0" dirty="0">
                <a:solidFill>
                  <a:schemeClr val="bg1"/>
                </a:solidFill>
                <a:effectLst/>
                <a:latin typeface="Sylfaen" panose="010A0502050306030303" pitchFamily="18" charset="0"/>
              </a:rPr>
              <a:t> 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69th New York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Infantry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–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Union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Army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and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they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fought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between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years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1861-1865</a:t>
            </a:r>
          </a:p>
          <a:p>
            <a:pPr marL="285750" indent="-285750">
              <a:buFontTx/>
              <a:buChar char="-"/>
            </a:pP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Most of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Irish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Brigade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soldiers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were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Irish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which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sang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songs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about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war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but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with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traditional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Irish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melodies</a:t>
            </a:r>
            <a:endParaRPr lang="sk-SK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Sounds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almost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same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like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Irish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traditional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–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same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instruments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+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drums</a:t>
            </a:r>
            <a:endParaRPr lang="sk-SK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Performers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: 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David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Kincaid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,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Tenessee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Ernie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Ford</a:t>
            </a:r>
            <a:endParaRPr lang="sk-SK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marL="285750" indent="-285750">
              <a:buFontTx/>
              <a:buChar char="-"/>
            </a:pPr>
            <a:endParaRPr lang="sk-SK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333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6">
            <a:extLst>
              <a:ext uri="{FF2B5EF4-FFF2-40B4-BE49-F238E27FC236}">
                <a16:creationId xmlns:a16="http://schemas.microsoft.com/office/drawing/2014/main" id="{F4F8EE25-423E-4FA5-A7A9-CF67CEBD4C37}"/>
              </a:ext>
            </a:extLst>
          </p:cNvPr>
          <p:cNvSpPr txBox="1"/>
          <p:nvPr/>
        </p:nvSpPr>
        <p:spPr>
          <a:xfrm>
            <a:off x="0" y="0"/>
            <a:ext cx="12192000" cy="72943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AF5B79B-DE94-4BE3-AF40-208FA4EA3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45" y="0"/>
            <a:ext cx="10366310" cy="6865998"/>
          </a:xfrm>
          <a:effectLst>
            <a:softEdge rad="63500"/>
          </a:effec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28C2ADB9-B93F-4899-835E-110AAB9AEEB5}"/>
              </a:ext>
            </a:extLst>
          </p:cNvPr>
          <p:cNvSpPr txBox="1"/>
          <p:nvPr/>
        </p:nvSpPr>
        <p:spPr>
          <a:xfrm>
            <a:off x="4495800" y="167951"/>
            <a:ext cx="6783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5400" dirty="0" err="1">
                <a:solidFill>
                  <a:schemeClr val="bg1"/>
                </a:solidFill>
                <a:latin typeface="Sylfaen" panose="010A0502050306030303" pitchFamily="18" charset="0"/>
              </a:rPr>
              <a:t>Modern</a:t>
            </a:r>
            <a:r>
              <a:rPr lang="sk-SK" sz="5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sz="5400" dirty="0" err="1">
                <a:solidFill>
                  <a:schemeClr val="bg1"/>
                </a:solidFill>
                <a:latin typeface="Sylfaen" panose="010A0502050306030303" pitchFamily="18" charset="0"/>
              </a:rPr>
              <a:t>Irish</a:t>
            </a:r>
            <a:r>
              <a:rPr lang="sk-SK" sz="5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sz="5400" dirty="0" err="1">
                <a:solidFill>
                  <a:schemeClr val="bg1"/>
                </a:solidFill>
                <a:latin typeface="Sylfaen" panose="010A0502050306030303" pitchFamily="18" charset="0"/>
              </a:rPr>
              <a:t>Music</a:t>
            </a:r>
            <a:endParaRPr lang="sk-SK" sz="5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429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8240D2-B3B2-467B-AA75-0A9F64AD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20CC6FDF-C20D-4A63-9D3D-21417551D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4" b="2710"/>
          <a:stretch/>
        </p:blipFill>
        <p:spPr>
          <a:xfrm>
            <a:off x="0" y="0"/>
            <a:ext cx="12192000" cy="6858000"/>
          </a:xfr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CF2AA007-9C2C-45D0-BDC6-B1D15650F70D}"/>
              </a:ext>
            </a:extLst>
          </p:cNvPr>
          <p:cNvSpPr txBox="1"/>
          <p:nvPr/>
        </p:nvSpPr>
        <p:spPr>
          <a:xfrm rot="5400000">
            <a:off x="-1017045" y="1158385"/>
            <a:ext cx="2872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err="1">
                <a:solidFill>
                  <a:schemeClr val="bg1"/>
                </a:solidFill>
                <a:latin typeface="Sylfaen" panose="010A0502050306030303" pitchFamily="18" charset="0"/>
              </a:rPr>
              <a:t>Irish</a:t>
            </a:r>
            <a:r>
              <a:rPr lang="sk-SK" sz="4000" dirty="0">
                <a:solidFill>
                  <a:schemeClr val="bg1"/>
                </a:solidFill>
                <a:latin typeface="Sylfaen" panose="010A0502050306030303" pitchFamily="18" charset="0"/>
              </a:rPr>
              <a:t> Rock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60185FF9-7972-4901-8DA6-149DB1A76A7C}"/>
              </a:ext>
            </a:extLst>
          </p:cNvPr>
          <p:cNvSpPr txBox="1"/>
          <p:nvPr/>
        </p:nvSpPr>
        <p:spPr>
          <a:xfrm>
            <a:off x="149290" y="5868955"/>
            <a:ext cx="12042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b="0" i="0" dirty="0" err="1">
                <a:solidFill>
                  <a:schemeClr val="bg1"/>
                </a:solidFill>
                <a:effectLst/>
                <a:latin typeface="Sylfaen" panose="010A0502050306030303" pitchFamily="18" charset="0"/>
              </a:rPr>
              <a:t>Beginnings</a:t>
            </a:r>
            <a:r>
              <a:rPr lang="sk-SK" b="0" i="0" dirty="0">
                <a:solidFill>
                  <a:schemeClr val="bg1"/>
                </a:solidFill>
                <a:effectLst/>
                <a:latin typeface="Sylfaen" panose="010A0502050306030303" pitchFamily="18" charset="0"/>
              </a:rPr>
              <a:t> in </a:t>
            </a:r>
            <a:r>
              <a:rPr lang="en-US" b="0" i="0" dirty="0">
                <a:solidFill>
                  <a:schemeClr val="bg1"/>
                </a:solidFill>
                <a:effectLst/>
                <a:latin typeface="Sylfaen" panose="010A0502050306030303" pitchFamily="18" charset="0"/>
              </a:rPr>
              <a:t>1960s and 70s </a:t>
            </a:r>
            <a:r>
              <a:rPr lang="sk-SK" b="0" i="0" dirty="0">
                <a:solidFill>
                  <a:schemeClr val="bg1"/>
                </a:solidFill>
                <a:effectLst/>
                <a:latin typeface="Sylfaen" panose="010A0502050306030303" pitchFamily="18" charset="0"/>
              </a:rPr>
              <a:t>in Boston</a:t>
            </a:r>
          </a:p>
          <a:p>
            <a:pPr marL="285750" indent="-285750">
              <a:buFontTx/>
              <a:buChar char="-"/>
            </a:pP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On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same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basis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like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Irish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Folk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but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modernized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with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new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instruments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–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electric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guitar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,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bass</a:t>
            </a:r>
            <a:endParaRPr lang="sk-SK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Irish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Rock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Bands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: </a:t>
            </a:r>
            <a:r>
              <a:rPr lang="en-US" b="0" i="0" dirty="0">
                <a:solidFill>
                  <a:schemeClr val="bg1"/>
                </a:solidFill>
                <a:effectLst/>
                <a:latin typeface="Sylfaen" panose="010A050205030603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The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Sylfaen" panose="010A050205030603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O'Reillys</a:t>
            </a:r>
            <a:r>
              <a:rPr lang="en-US" b="0" i="0" dirty="0">
                <a:solidFill>
                  <a:schemeClr val="bg1"/>
                </a:solidFill>
                <a:effectLst/>
                <a:latin typeface="Sylfaen" panose="010A050205030603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and the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Sylfaen" panose="010A050205030603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Paddyhats</a:t>
            </a:r>
            <a:r>
              <a:rPr lang="sk-SK" b="0" i="0" dirty="0">
                <a:solidFill>
                  <a:schemeClr val="bg1"/>
                </a:solidFill>
                <a:effectLst/>
                <a:latin typeface="Sylfaen" panose="010A0502050306030303" pitchFamily="18" charset="0"/>
              </a:rPr>
              <a:t>, </a:t>
            </a:r>
            <a:r>
              <a:rPr lang="sk-SK" b="0" i="0" dirty="0" err="1">
                <a:solidFill>
                  <a:schemeClr val="bg1"/>
                </a:solidFill>
                <a:effectLst/>
                <a:latin typeface="Sylfaen" panose="010A0502050306030303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The</a:t>
            </a:r>
            <a:r>
              <a:rPr lang="sk-SK" b="0" i="0" dirty="0">
                <a:solidFill>
                  <a:schemeClr val="bg1"/>
                </a:solidFill>
                <a:effectLst/>
                <a:latin typeface="Sylfaen" panose="010A0502050306030303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sk-SK" b="0" i="0" dirty="0" err="1">
                <a:solidFill>
                  <a:schemeClr val="bg1"/>
                </a:solidFill>
                <a:effectLst/>
                <a:latin typeface="Sylfaen" panose="010A0502050306030303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Rumjacks</a:t>
            </a:r>
            <a:r>
              <a:rPr lang="sk-SK" b="0" i="0" dirty="0">
                <a:solidFill>
                  <a:schemeClr val="bg1"/>
                </a:solidFill>
                <a:effectLst/>
                <a:latin typeface="Sylfaen" panose="010A0502050306030303" pitchFamily="18" charset="0"/>
              </a:rPr>
              <a:t>, </a:t>
            </a:r>
            <a:r>
              <a:rPr lang="sk-SK" b="0" i="0" dirty="0" err="1">
                <a:solidFill>
                  <a:schemeClr val="bg1"/>
                </a:solidFill>
                <a:effectLst/>
                <a:latin typeface="Sylfaen" panose="010A0502050306030303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Dropkick</a:t>
            </a:r>
            <a:r>
              <a:rPr lang="sk-SK" b="0" i="0" dirty="0">
                <a:solidFill>
                  <a:schemeClr val="bg1"/>
                </a:solidFill>
                <a:effectLst/>
                <a:latin typeface="Sylfaen" panose="010A0502050306030303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sk-SK" b="0" i="0" dirty="0" err="1">
                <a:solidFill>
                  <a:schemeClr val="bg1"/>
                </a:solidFill>
                <a:effectLst/>
                <a:latin typeface="Sylfaen" panose="010A0502050306030303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Murphys</a:t>
            </a:r>
            <a:endParaRPr lang="en-US" b="0" i="0" dirty="0">
              <a:solidFill>
                <a:schemeClr val="bg1"/>
              </a:solidFill>
              <a:effectLst/>
              <a:latin typeface="Sylfaen" panose="010A0502050306030303" pitchFamily="18" charset="0"/>
            </a:endParaRPr>
          </a:p>
          <a:p>
            <a:pPr marL="285750" indent="-285750">
              <a:buFontTx/>
              <a:buChar char="-"/>
            </a:pP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40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024B93-1846-4410-B677-C2951FE1D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F0D6C3DA-07DF-4EDB-BBF4-EE9A29092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7" b="7537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7FBBF9A6-413F-4EB2-9389-E04673016CFC}"/>
              </a:ext>
            </a:extLst>
          </p:cNvPr>
          <p:cNvSpPr txBox="1"/>
          <p:nvPr/>
        </p:nvSpPr>
        <p:spPr>
          <a:xfrm>
            <a:off x="6464560" y="196909"/>
            <a:ext cx="2950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dirty="0" err="1">
                <a:solidFill>
                  <a:schemeClr val="bg1"/>
                </a:solidFill>
                <a:latin typeface="Sylfaen" panose="010A0502050306030303" pitchFamily="18" charset="0"/>
              </a:rPr>
              <a:t>Irish</a:t>
            </a:r>
            <a:r>
              <a:rPr lang="sk-SK" sz="48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sz="4800" dirty="0" err="1">
                <a:solidFill>
                  <a:schemeClr val="bg1"/>
                </a:solidFill>
                <a:latin typeface="Sylfaen" panose="010A0502050306030303" pitchFamily="18" charset="0"/>
              </a:rPr>
              <a:t>Punk</a:t>
            </a:r>
            <a:endParaRPr lang="sk-SK" sz="4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r"/>
            <a:r>
              <a:rPr lang="sk-SK" sz="1600" dirty="0" err="1">
                <a:solidFill>
                  <a:schemeClr val="bg1"/>
                </a:solidFill>
                <a:latin typeface="Sylfaen" panose="010A0502050306030303" pitchFamily="18" charset="0"/>
              </a:rPr>
              <a:t>Celtic</a:t>
            </a:r>
            <a:r>
              <a:rPr lang="sk-SK" sz="16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Sylfaen" panose="010A0502050306030303" pitchFamily="18" charset="0"/>
              </a:rPr>
              <a:t>Punk</a:t>
            </a:r>
            <a:r>
              <a:rPr lang="sk-SK" sz="1600" dirty="0">
                <a:solidFill>
                  <a:schemeClr val="bg1"/>
                </a:solidFill>
                <a:latin typeface="Sylfaen" panose="010A0502050306030303" pitchFamily="18" charset="0"/>
              </a:rPr>
              <a:t>, Folk </a:t>
            </a:r>
            <a:r>
              <a:rPr lang="sk-SK" sz="1600" dirty="0" err="1">
                <a:solidFill>
                  <a:schemeClr val="bg1"/>
                </a:solidFill>
                <a:latin typeface="Sylfaen" panose="010A0502050306030303" pitchFamily="18" charset="0"/>
              </a:rPr>
              <a:t>Punk</a:t>
            </a:r>
            <a:endParaRPr lang="sk-SK" sz="16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D48449B-BF3B-4D61-A582-BD608D3CE462}"/>
              </a:ext>
            </a:extLst>
          </p:cNvPr>
          <p:cNvSpPr txBox="1"/>
          <p:nvPr/>
        </p:nvSpPr>
        <p:spPr>
          <a:xfrm>
            <a:off x="6016752" y="4581145"/>
            <a:ext cx="60570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0" i="0" dirty="0">
                <a:solidFill>
                  <a:schemeClr val="bg1"/>
                </a:solidFill>
                <a:effectLst/>
                <a:latin typeface="Sylfaen" panose="010A0502050306030303" pitchFamily="18" charset="0"/>
              </a:rPr>
              <a:t>popularized in the 1980s </a:t>
            </a:r>
            <a:r>
              <a:rPr lang="sk-SK" b="0" i="0" dirty="0">
                <a:solidFill>
                  <a:schemeClr val="bg1"/>
                </a:solidFill>
                <a:effectLst/>
                <a:latin typeface="Sylfaen" panose="010A0502050306030303" pitchFamily="18" charset="0"/>
              </a:rPr>
              <a:t>in </a:t>
            </a:r>
            <a:r>
              <a:rPr lang="sk-SK" b="0" i="0" dirty="0" err="1">
                <a:solidFill>
                  <a:schemeClr val="bg1"/>
                </a:solidFill>
                <a:effectLst/>
                <a:latin typeface="Sylfaen" panose="010A0502050306030303" pitchFamily="18" charset="0"/>
              </a:rPr>
              <a:t>London</a:t>
            </a:r>
            <a:endParaRPr lang="sk-SK" b="0" i="0" u="none" strike="noStrike" dirty="0">
              <a:solidFill>
                <a:schemeClr val="bg1"/>
              </a:solidFill>
              <a:effectLst/>
              <a:latin typeface="Sylfaen" panose="010A05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Same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instruments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like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</a:rPr>
              <a:t>Irish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</a:rPr>
              <a:t> Rock</a:t>
            </a:r>
          </a:p>
          <a:p>
            <a:pPr marL="285750" indent="-285750">
              <a:buFontTx/>
              <a:buChar char="-"/>
            </a:pPr>
            <a:r>
              <a:rPr lang="sk-SK" b="0" i="0" u="none" strike="noStrike" dirty="0" err="1">
                <a:solidFill>
                  <a:schemeClr val="bg1"/>
                </a:solidFill>
                <a:effectLst/>
                <a:latin typeface="Sylfaen" panose="010A0502050306030303" pitchFamily="18" charset="0"/>
              </a:rPr>
              <a:t>Bands</a:t>
            </a:r>
            <a:r>
              <a:rPr lang="sk-SK" b="0" i="0" u="none" strike="noStrike" dirty="0">
                <a:solidFill>
                  <a:schemeClr val="bg1"/>
                </a:solidFill>
                <a:effectLst/>
                <a:latin typeface="Sylfaen" panose="010A0502050306030303" pitchFamily="18" charset="0"/>
              </a:rPr>
              <a:t> -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Flogging</a:t>
            </a:r>
            <a:r>
              <a:rPr lang="sk-SK" dirty="0">
                <a:solidFill>
                  <a:schemeClr val="bg1"/>
                </a:solidFill>
                <a:latin typeface="Sylfaen" panose="010A050205030603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Sylfaen" panose="010A050205030603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Molly</a:t>
            </a:r>
            <a:r>
              <a:rPr lang="sk-SK" b="0" i="0" u="none" strike="noStrike" dirty="0">
                <a:solidFill>
                  <a:schemeClr val="bg1"/>
                </a:solidFill>
                <a:effectLst/>
                <a:latin typeface="Sylfaen" panose="010A0502050306030303" pitchFamily="18" charset="0"/>
              </a:rPr>
              <a:t>, </a:t>
            </a:r>
            <a:r>
              <a:rPr lang="sk-SK" b="0" i="0" u="none" strike="noStrike" dirty="0" err="1">
                <a:solidFill>
                  <a:schemeClr val="bg1"/>
                </a:solidFill>
                <a:effectLst/>
                <a:latin typeface="Sylfaen" panose="010A050205030603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Dropkick</a:t>
            </a:r>
            <a:r>
              <a:rPr lang="sk-SK" b="0" i="0" u="none" strike="noStrike" dirty="0">
                <a:solidFill>
                  <a:schemeClr val="bg1"/>
                </a:solidFill>
                <a:effectLst/>
                <a:latin typeface="Sylfaen" panose="010A050205030603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sk-SK" b="0" i="0" u="none" strike="noStrike" dirty="0" err="1">
                <a:solidFill>
                  <a:schemeClr val="bg1"/>
                </a:solidFill>
                <a:effectLst/>
                <a:latin typeface="Sylfaen" panose="010A050205030603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Murphys</a:t>
            </a:r>
            <a:endParaRPr lang="sk-SK" b="0" i="0" u="none" strike="noStrike" dirty="0">
              <a:solidFill>
                <a:schemeClr val="bg1"/>
              </a:solidFill>
              <a:effectLst/>
              <a:latin typeface="Sylfaen" panose="010A05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sk-SK" dirty="0">
                <a:hlinkClick r:id="rId5" tooltip="https://www.youtube.com/watch?v=c2bewzr7g1y&amp;ab_channel=paddyhats"/>
              </a:rPr>
              <a:t>https://www.youtube.com/watch?v=c2bEwZR7g1Y&amp;ab_channel=Paddyhats</a:t>
            </a:r>
            <a:endParaRPr lang="sk-SK" dirty="0"/>
          </a:p>
          <a:p>
            <a:pPr marL="285750" indent="-285750">
              <a:buFontTx/>
              <a:buChar char="-"/>
            </a:pP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9771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518938E5584C47B4222C88AD60D68A" ma:contentTypeVersion="2" ma:contentTypeDescription="Create a new document." ma:contentTypeScope="" ma:versionID="f98ef266ca0bfb9c46c59f616fdc859e">
  <xsd:schema xmlns:xsd="http://www.w3.org/2001/XMLSchema" xmlns:xs="http://www.w3.org/2001/XMLSchema" xmlns:p="http://schemas.microsoft.com/office/2006/metadata/properties" xmlns:ns2="603d860f-52ae-40ca-992b-26316ee0a278" targetNamespace="http://schemas.microsoft.com/office/2006/metadata/properties" ma:root="true" ma:fieldsID="e453fa0e9ba019339af57c93b7135983" ns2:_="">
    <xsd:import namespace="603d860f-52ae-40ca-992b-26316ee0a2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d860f-52ae-40ca-992b-26316ee0a2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B26646-6715-465F-9902-D7975F5A904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C57E529-FEBA-44A9-9170-73A1DCC251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581CCE-4186-4579-9856-8500553DAD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3d860f-52ae-40ca-992b-26316ee0a2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334</Words>
  <Application>Microsoft Office PowerPoint</Application>
  <PresentationFormat>Širokouhlá</PresentationFormat>
  <Paragraphs>70</Paragraphs>
  <Slides>11</Slides>
  <Notes>5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Javanese Text</vt:lpstr>
      <vt:lpstr>Linux Libertine</vt:lpstr>
      <vt:lpstr>Sylfaen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Kuria Bucany</dc:creator>
  <cp:lastModifiedBy>Henrieta Gromanová</cp:lastModifiedBy>
  <cp:revision>27</cp:revision>
  <dcterms:created xsi:type="dcterms:W3CDTF">2020-10-11T08:54:30Z</dcterms:created>
  <dcterms:modified xsi:type="dcterms:W3CDTF">2020-10-16T14:35:05Z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0x01010076518938E5584C47B4222C88AD60D68A</vt:lpwstr>
  </property>
</Properties>
</file>