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256" r:id="rId5"/>
    <p:sldId id="258" r:id="rId6"/>
    <p:sldId id="259" r:id="rId7"/>
    <p:sldId id="261" r:id="rId8"/>
    <p:sldId id="260" r:id="rId9"/>
    <p:sldId id="262" r:id="rId10"/>
    <p:sldId id="267" r:id="rId11"/>
    <p:sldId id="266" r:id="rId12"/>
    <p:sldId id="269" r:id="rId13"/>
    <p:sldId id="268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3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9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36258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673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013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8194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80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876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5380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8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1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3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345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2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2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5AF1-FB59-40D9-8B6B-A9F7CE999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2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8F8DF-30C5-4D19-B759-226C17C6B5DB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95AF1-FB59-40D9-8B6B-A9F7CE9999C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11000" y="6595723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049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19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7.jpeg"/><Relationship Id="rId5" Type="http://schemas.microsoft.com/office/2007/relationships/media" Target="../media/media4.m4a"/><Relationship Id="rId10" Type="http://schemas.openxmlformats.org/officeDocument/2006/relationships/image" Target="../media/image16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spc="3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electronic </a:t>
            </a:r>
            <a:r>
              <a:rPr lang="en-US" sz="4400" spc="3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music</a:t>
            </a:r>
            <a:endParaRPr lang="ru-RU" sz="4400" spc="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Daniel Deluxe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 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|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Blue Stahli</a:t>
            </a:r>
            <a:endParaRPr lang="ru-RU" sz="16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6337" y="6550223"/>
            <a:ext cx="2365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N Jinx" panose="00000400000000000000" pitchFamily="2" charset="0"/>
              </a:rPr>
              <a:t>Polina Kostyletska, 2.BB</a:t>
            </a: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3" y="457200"/>
            <a:ext cx="4397952" cy="1600200"/>
          </a:xfrm>
        </p:spPr>
        <p:txBody>
          <a:bodyPr>
            <a:noAutofit/>
          </a:bodyPr>
          <a:lstStyle/>
          <a:p>
            <a:r>
              <a:rPr lang="en-US" sz="35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Alias Conrad Coldwood</a:t>
            </a:r>
            <a:r>
              <a:rPr lang="ru-RU" sz="35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-</a:t>
            </a:r>
            <a:br>
              <a:rPr lang="ru-RU" sz="35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35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windows licking</a:t>
            </a:r>
            <a:endParaRPr lang="ru-RU" sz="3500" spc="-15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0704" t="213" r="197" b="-213"/>
          <a:stretch/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Was it electronic music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Does it have a particular style/form?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Album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’s genres: </a:t>
            </a: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Electronic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, (dark) Ambient, Downtempo, </a:t>
            </a: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Industrial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“</a:t>
            </a:r>
            <a:r>
              <a:rPr lang="en-US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Sweet blend of electro hovering and rhythmic, sometimes fun and sometimes scary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"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endParaRPr lang="ru-RU" dirty="0"/>
          </a:p>
        </p:txBody>
      </p:sp>
      <p:pic>
        <p:nvPicPr>
          <p:cNvPr id="7" name="Alias Conrad Coldwood - Windows Licking [OFF OST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738261"/>
            <a:ext cx="609600" cy="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spc="3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Thank you for (listening) watching</a:t>
            </a:r>
          </a:p>
          <a:p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&lt;|</a:t>
            </a:r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◦</a:t>
            </a: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_</a:t>
            </a:r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◦</a:t>
            </a: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|&gt;</a:t>
            </a:r>
            <a:endParaRPr lang="ru-RU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7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electronic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music</a:t>
            </a:r>
            <a:endParaRPr lang="ru-RU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Is the music that employs electronic, digital musical instruments, circuitry-based music technology.</a:t>
            </a: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Stylistic origins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: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Modernism, Futurism. </a:t>
            </a: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Appeared in late 19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&amp; early 20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century</a:t>
            </a: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Has many styles</a:t>
            </a:r>
            <a:r>
              <a:rPr lang="ru-RU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: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Breakbeat, Electro, Trance, Synth-pop, Techno, Electropop, Dubstep, House (</a:t>
            </a:r>
            <a:r>
              <a:rPr lang="en-US" sz="14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garage house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US" sz="14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future garage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)…</a:t>
            </a: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As well as experimental forms – Electroacoustic music, Glitch, Industrial music.</a:t>
            </a:r>
            <a:endParaRPr lang="ru-RU" sz="14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Modernism: Fast not Fleeting - Royal QLD Art Soci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53" y="513396"/>
            <a:ext cx="3826088" cy="2624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4" name="Picture 14" descr="https://upload.wikimedia.org/wikipedia/commons/7/70/Phonoge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6" y="3564574"/>
            <a:ext cx="1735570" cy="2258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erys Releases New Single &quot;Symbiosis&quot; on Nova Lotus Music [Premiere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55" y="3703926"/>
            <a:ext cx="2576946" cy="257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500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Daniel Deluxe</a:t>
            </a:r>
            <a:endParaRPr lang="ru-RU" sz="3600" spc="-15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91200" cy="4351338"/>
          </a:xfrm>
        </p:spPr>
        <p:txBody>
          <a:bodyPr>
            <a:normAutofit/>
          </a:bodyPr>
          <a:lstStyle/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Daniel Deluxe, or Daniel Ale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xandrovich.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Music producer, mainly working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with 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electronic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and 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retrowave.</a:t>
            </a:r>
            <a:endParaRPr lang="ru-RU" sz="1600" u="sng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0" lvl="1" indent="0" algn="just">
              <a:spcBef>
                <a:spcPts val="1000"/>
              </a:spcBef>
              <a:buNone/>
            </a:pPr>
            <a:endParaRPr lang="ru-RU" sz="1600" u="sng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Daniel has toured Europe and the USA a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few times.</a:t>
            </a: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In 2017 was ranked as one of the top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retrowave artists.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0" lvl="1" indent="0" algn="just">
              <a:spcBef>
                <a:spcPts val="1000"/>
              </a:spcBef>
              <a:buNone/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0" lvl="1"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◈ 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Retrowave, or synthwave - is based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on the use of synthesizers, 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closely related to nostalgia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(198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0s an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later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)</a:t>
            </a:r>
            <a:endParaRPr lang="ru-RU" sz="1600" dirty="0">
              <a:solidFill>
                <a:schemeClr val="tx2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Daniel Deluxe | Discography | Disco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63" y="1690690"/>
            <a:ext cx="3778037" cy="3639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0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Daniel Deluxe</a:t>
            </a:r>
            <a:endParaRPr lang="ru-RU" sz="24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28600" lvl="1" algn="just">
              <a:spcBef>
                <a:spcPts val="1000"/>
              </a:spcBef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Since 2016 he has produced several albums and original soundtracks. </a:t>
            </a:r>
            <a:endParaRPr lang="ru-RU" sz="1600" dirty="0">
              <a:solidFill>
                <a:schemeClr val="accent2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28600" lvl="1" algn="just">
              <a:spcBef>
                <a:spcPts val="1000"/>
              </a:spcBef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28600" lvl="1" algn="just">
              <a:spcBef>
                <a:spcPts val="1000"/>
              </a:spcBef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He produced the original soundtracks for the action games </a:t>
            </a:r>
            <a:r>
              <a:rPr lang="en-US" sz="1600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Ghostrunner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and </a:t>
            </a:r>
            <a:r>
              <a:rPr lang="en-US" sz="1600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DESYNC</a:t>
            </a: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3076" name="Picture 4" descr="Music | Daniel Delux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87" y="342976"/>
            <a:ext cx="3221402" cy="32214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aniel Deluxe - Corruptor (2016, Pink Translucent, Vinyl) | Disco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32" y="3416936"/>
            <a:ext cx="3185839" cy="3185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nfiltrator (Single) | Daniel Delux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89" y="364053"/>
            <a:ext cx="3200325" cy="320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usic | Daniel Delux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59" y="3710000"/>
            <a:ext cx="2892775" cy="289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ngl_daniel_deluxe_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69" y="1607535"/>
            <a:ext cx="609600" cy="449865"/>
          </a:xfrm>
          <a:prstGeom prst="rect">
            <a:avLst/>
          </a:prstGeom>
        </p:spPr>
      </p:pic>
      <p:pic>
        <p:nvPicPr>
          <p:cNvPr id="3088" name="Picture 16" descr="https://cdn.cloudflare.steamstatic.com/steam/apps/390030/header.jpg?t=15829537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685226"/>
            <a:ext cx="3305931" cy="154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90" name="Picture 18" descr="https://cdn.cloudflare.steamstatic.com/steam/apps/1139900/header_alt_assets_0.jpg?t=160253646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14532" r="9716"/>
          <a:stretch/>
        </p:blipFill>
        <p:spPr bwMode="auto">
          <a:xfrm>
            <a:off x="2055906" y="4893044"/>
            <a:ext cx="3305931" cy="1545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29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3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3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272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6517" y="2741816"/>
            <a:ext cx="5465620" cy="3752501"/>
          </a:xfrm>
        </p:spPr>
        <p:txBody>
          <a:bodyPr>
            <a:normAutofit/>
          </a:bodyPr>
          <a:lstStyle/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Blue Stahli is a project of multi-instrumentalist Bret Autrey.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sk-SK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Directions of the music</a:t>
            </a:r>
            <a:r>
              <a:rPr lang="uk-U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: </a:t>
            </a:r>
            <a:r>
              <a:rPr lang="sk-SK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Elektroni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c-Rock, Breakbeat, Metal, Hybrid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.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Blue Stahli was never on the stage.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lvl="1" indent="-28575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The name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«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Blue Stahli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»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is a synthesis of the painting's name and the name of the artist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: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28600" lvl="1">
              <a:spcBef>
                <a:spcPts val="1000"/>
              </a:spcBef>
            </a:pP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Susanne 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</a:t>
            </a:r>
            <a:r>
              <a:rPr lang="sk-SK" sz="1600" u="sng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ä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hli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+ Untitled </a:t>
            </a:r>
            <a:r>
              <a:rPr lang="en-US" sz="1600" u="sng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Blue</a:t>
            </a:r>
            <a:endParaRPr lang="ru-RU" sz="1600" u="sng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2" descr="https://cdn.shopify.com/s/files/1/0287/1115/7869/files/AboutPageHeader_31e33bc2-83d7-407e-b687-3806c7873031.jpg?v=16000246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b="23464"/>
          <a:stretch/>
        </p:blipFill>
        <p:spPr bwMode="auto">
          <a:xfrm>
            <a:off x="1035039" y="259773"/>
            <a:ext cx="10207924" cy="236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517" y="1911927"/>
            <a:ext cx="5029201" cy="71697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r_KirucoupageG" pitchFamily="2" charset="0"/>
              </a:rPr>
            </a:br>
            <a:r>
              <a:rPr lang="en-US" sz="4000" spc="-15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Blue</a:t>
            </a:r>
            <a:r>
              <a:rPr lang="en-US" sz="4000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 </a:t>
            </a:r>
            <a:r>
              <a:rPr lang="en-US" sz="4000" spc="-15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Stahli</a:t>
            </a:r>
            <a:b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936181" y="3469871"/>
            <a:ext cx="2826327" cy="3209112"/>
            <a:chOff x="8936181" y="3469871"/>
            <a:chExt cx="2826327" cy="3209112"/>
          </a:xfrm>
        </p:grpSpPr>
        <p:pic>
          <p:nvPicPr>
            <p:cNvPr id="2056" name="Picture 8" descr="https://sun9-4.userapi.com/R-67mbxDFbIHFWf3Oe0UnBRkAJVuaKPuaAdehQ/SJSNb7EiCqU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9" t="12314" r="10973" b="12219"/>
            <a:stretch/>
          </p:blipFill>
          <p:spPr bwMode="auto">
            <a:xfrm>
              <a:off x="8936181" y="3469871"/>
              <a:ext cx="2826327" cy="271635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481703" y="6309651"/>
              <a:ext cx="1735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«</a:t>
              </a:r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anose="020E0602020502020306" pitchFamily="34" charset="0"/>
                </a:rPr>
                <a:t>Untitled</a:t>
              </a:r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Berlin Sans FB" panose="020E0602020502020306" pitchFamily="34" charset="0"/>
                </a:rPr>
                <a:t> Blue</a:t>
              </a:r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05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lueStahli_vol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2310655"/>
            <a:ext cx="609600" cy="449865"/>
          </a:xfrm>
          <a:prstGeom prst="rect">
            <a:avLst/>
          </a:prstGeom>
        </p:spPr>
      </p:pic>
      <p:pic>
        <p:nvPicPr>
          <p:cNvPr id="23" name="Picture 6" descr="Blue Stahli - Blue Stahli (2018, File) | Discog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37" y="291234"/>
            <a:ext cx="2549154" cy="2549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9599" y="291234"/>
            <a:ext cx="2549154" cy="2549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BlueStahli_vol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38" y="2310655"/>
            <a:ext cx="609600" cy="4498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0261" y="260110"/>
            <a:ext cx="2611401" cy="2611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BlueStahli_vol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2308382"/>
            <a:ext cx="609600" cy="44986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96476" y="5091545"/>
            <a:ext cx="8915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◈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Blue Stahli – second, first vocal album. Most of the songs was already released as singles.</a:t>
            </a:r>
          </a:p>
          <a:p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◈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The devil – fifth album. Was released in chapters.</a:t>
            </a:r>
          </a:p>
          <a:p>
            <a:endParaRPr lang="en-US" sz="1600" dirty="0"/>
          </a:p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◈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ANTISLEEP – an album for films &amp; TV.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69027" y="3096491"/>
            <a:ext cx="2431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Metamorphosis (1)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ULTRAnumb (2)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68091" y="3096491"/>
            <a:ext cx="2431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The Destroyer Of All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Things 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1</a:t>
            </a: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Suit up 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2</a:t>
            </a: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8753" y="3096491"/>
            <a:ext cx="2431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Rockstar (1)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Demon (2)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The Fall (3)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BlueStalhi_vol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2308382"/>
            <a:ext cx="609600" cy="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90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6667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10194" cy="1600200"/>
          </a:xfrm>
        </p:spPr>
        <p:txBody>
          <a:bodyPr>
            <a:noAutofit/>
          </a:bodyPr>
          <a:lstStyle/>
          <a:p>
            <a:r>
              <a:rPr lang="en-US" sz="38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Aleksander zatsepin</a:t>
            </a:r>
            <a:r>
              <a:rPr lang="ru-RU" sz="38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-</a:t>
            </a:r>
            <a:br>
              <a:rPr lang="en-US" sz="38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</a:br>
            <a:r>
              <a:rPr lang="en-US" sz="38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main theme</a:t>
            </a:r>
            <a:endParaRPr lang="ru-RU" sz="3800" spc="-15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Was it electronic music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Does it have a particular style/form?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Synthwave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/</a:t>
            </a: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retrowave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The music is soundtrack from movie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The Mystery of the Third Planet.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6" name="Picture 8" descr="Тайна третьей планеты» | ФОТО НОВОСТИ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10918"/>
          <a:stretch>
            <a:fillRect/>
          </a:stretch>
        </p:blipFill>
        <p:spPr bwMode="auto"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Главная_тем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738261"/>
            <a:ext cx="609600" cy="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spc="-15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C418 – moog city 2</a:t>
            </a:r>
            <a:endParaRPr lang="ru-RU" sz="3800" spc="-15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Was it electronic music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Does it have a particular style/form?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Electronic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/</a:t>
            </a: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dance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Soundtrack from Minecraft.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026" name="Picture 2" descr="https://64.media.tumblr.com/f99e68c8a0b6b483afff883e13c3db3e/514cba3ce0491e77-7f/s2048x3072/7fa0fa7ff18e0289712a690d4a382ca006b1a9f2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5242"/>
          <a:stretch>
            <a:fillRect/>
          </a:stretch>
        </p:blipFill>
        <p:spPr bwMode="auto"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C418 - Moog City 2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738261"/>
            <a:ext cx="609600" cy="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6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6" y="457200"/>
            <a:ext cx="4138180" cy="160020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C418 –</a:t>
            </a:r>
            <a:r>
              <a:rPr lang="ru-RU" sz="3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dobe Heiti Std R" panose="020B0400000000000000" pitchFamily="34" charset="-128"/>
              </a:rPr>
              <a:t>pigstep</a:t>
            </a:r>
            <a:b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thnocentric" panose="00000400000000000000" pitchFamily="2" charset="0"/>
              </a:rPr>
            </a:b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Was it electronic music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Does it have a particular style/form?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Future garage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,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(classic/post-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)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Dubstep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anose="020E0602020502020306" pitchFamily="34" charset="0"/>
              </a:rPr>
              <a:t>Soundtrack from Minecraft.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0520" b="10520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Minecraft_OST_-_Pigst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3738261"/>
            <a:ext cx="609600" cy="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34DDE3E5-59E2-455F-8688-E1B39BEBBBE3}" vid="{4AD2835B-E20F-4E0D-9801-7C51E8E073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518938E5584C47B4222C88AD60D68A" ma:contentTypeVersion="2" ma:contentTypeDescription="Создание документа." ma:contentTypeScope="" ma:versionID="4a685556c307a56f4a2d27e414bd4d98">
  <xsd:schema xmlns:xsd="http://www.w3.org/2001/XMLSchema" xmlns:xs="http://www.w3.org/2001/XMLSchema" xmlns:p="http://schemas.microsoft.com/office/2006/metadata/properties" xmlns:ns2="603d860f-52ae-40ca-992b-26316ee0a278" targetNamespace="http://schemas.microsoft.com/office/2006/metadata/properties" ma:root="true" ma:fieldsID="629d9792a9ad8229168391f9289b5298" ns2:_="">
    <xsd:import namespace="603d860f-52ae-40ca-992b-26316ee0a2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d860f-52ae-40ca-992b-26316ee0a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00BF4D-5FF3-4D9E-A7A5-35056BCCD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010868-ABE8-41B8-9DBF-95EEFEB2FF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d860f-52ae-40ca-992b-26316ee0a2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6ABB2B-660E-422B-9342-D6A79E8BCFF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2874</TotalTime>
  <Words>479</Words>
  <Application>Microsoft Office PowerPoint</Application>
  <PresentationFormat>Širokouhlá</PresentationFormat>
  <Paragraphs>95</Paragraphs>
  <Slides>11</Slides>
  <Notes>0</Notes>
  <HiddenSlides>0</HiddenSlides>
  <MMClips>9</MMClips>
  <ScaleCrop>false</ScaleCrop>
  <HeadingPairs>
    <vt:vector size="6" baseType="variant">
      <vt:variant>
        <vt:lpstr>Použité písma</vt:lpstr>
      </vt:variant>
      <vt:variant>
        <vt:i4>12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24" baseType="lpstr">
      <vt:lpstr>Adobe Heiti Std R</vt:lpstr>
      <vt:lpstr>Arial</vt:lpstr>
      <vt:lpstr>Bauhaus 93</vt:lpstr>
      <vt:lpstr>Berlin Sans FB</vt:lpstr>
      <vt:lpstr>Berlin Sans FB Demi</vt:lpstr>
      <vt:lpstr>BN Jinx</vt:lpstr>
      <vt:lpstr>Bookman Old Style</vt:lpstr>
      <vt:lpstr>Calibri</vt:lpstr>
      <vt:lpstr>Calibri Light</vt:lpstr>
      <vt:lpstr>Ethnocentric</vt:lpstr>
      <vt:lpstr>mr_KirucoupageG</vt:lpstr>
      <vt:lpstr>Wingdings</vt:lpstr>
      <vt:lpstr>Тема2</vt:lpstr>
      <vt:lpstr>electronic music</vt:lpstr>
      <vt:lpstr>electronic music</vt:lpstr>
      <vt:lpstr>Daniel Deluxe</vt:lpstr>
      <vt:lpstr>Daniel Deluxe</vt:lpstr>
      <vt:lpstr> Blue Stahli </vt:lpstr>
      <vt:lpstr>Prezentácia programu PowerPoint</vt:lpstr>
      <vt:lpstr>Aleksander zatsepin - main theme</vt:lpstr>
      <vt:lpstr>C418 – moog city 2</vt:lpstr>
      <vt:lpstr>C418 – pigstep </vt:lpstr>
      <vt:lpstr>Alias Conrad Coldwood - windows licking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Zuzana Koišová</cp:lastModifiedBy>
  <cp:revision>76</cp:revision>
  <dcterms:created xsi:type="dcterms:W3CDTF">2020-10-12T18:41:19Z</dcterms:created>
  <dcterms:modified xsi:type="dcterms:W3CDTF">2020-10-23T13:20:18Z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0x01010076518938E5584C47B4222C88AD60D68A</vt:lpwstr>
  </property>
</Properties>
</file>