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9" r:id="rId4"/>
    <p:sldId id="264" r:id="rId5"/>
    <p:sldId id="266" r:id="rId6"/>
    <p:sldId id="265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5h0qHwNrH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730137"/>
            <a:ext cx="8676222" cy="1018903"/>
          </a:xfrm>
          <a:solidFill>
            <a:schemeClr val="bg1">
              <a:alpha val="64000"/>
            </a:schemeClr>
          </a:solidFill>
        </p:spPr>
        <p:txBody>
          <a:bodyPr>
            <a:noAutofit/>
          </a:bodyPr>
          <a:lstStyle/>
          <a:p>
            <a:r>
              <a:rPr lang="sk-SK" sz="6000" dirty="0" smtClean="0"/>
              <a:t>Radiohead and ajj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8624" y="3899263"/>
            <a:ext cx="2700998" cy="50292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sk-SK" dirty="0" smtClean="0"/>
              <a:t>Lucia Paráková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20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800666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4800" dirty="0" smtClean="0"/>
              <a:t>Radiohead</a:t>
            </a:r>
            <a:endParaRPr lang="sk-SK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00666"/>
            <a:ext cx="9905998" cy="5057334"/>
          </a:xfrm>
          <a:solidFill>
            <a:schemeClr val="bg1">
              <a:alpha val="64000"/>
            </a:schemeClr>
          </a:solidFill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Formed in 1985 in abindgon, oxfordshire</a:t>
            </a:r>
          </a:p>
          <a:p>
            <a:r>
              <a:rPr lang="sk-SK" dirty="0" smtClean="0"/>
              <a:t>Met in abdingon school</a:t>
            </a:r>
          </a:p>
          <a:p>
            <a:r>
              <a:rPr lang="sk-SK" dirty="0" smtClean="0"/>
              <a:t>Thom yorke, jonny greenwood, colin greenwood, ed o'brien, philip selway</a:t>
            </a:r>
          </a:p>
          <a:p>
            <a:r>
              <a:rPr lang="sk-SK" dirty="0" smtClean="0"/>
              <a:t>Known for their experimenting in music</a:t>
            </a:r>
          </a:p>
          <a:p>
            <a:r>
              <a:rPr lang="sk-SK" dirty="0" smtClean="0"/>
              <a:t>1992 first single Creep, ( Pablo honey album)</a:t>
            </a:r>
          </a:p>
          <a:p>
            <a:r>
              <a:rPr lang="sk-SK" dirty="0" smtClean="0"/>
              <a:t>1995 second album The bends</a:t>
            </a:r>
          </a:p>
          <a:p>
            <a:r>
              <a:rPr lang="en-US" dirty="0" smtClean="0"/>
              <a:t>A </a:t>
            </a:r>
            <a:r>
              <a:rPr lang="en-US" dirty="0"/>
              <a:t>kid </a:t>
            </a:r>
            <a:r>
              <a:rPr lang="en-US" dirty="0" smtClean="0"/>
              <a:t>re</a:t>
            </a:r>
            <a:r>
              <a:rPr lang="sk-SK" dirty="0" smtClean="0"/>
              <a:t>lea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/>
              <a:t>in the 2000s with a </a:t>
            </a:r>
            <a:r>
              <a:rPr lang="en-US" dirty="0" smtClean="0"/>
              <a:t>dramatic</a:t>
            </a:r>
            <a:r>
              <a:rPr lang="sk-SK" dirty="0" smtClean="0"/>
              <a:t>                                                                                </a:t>
            </a:r>
            <a:r>
              <a:rPr lang="en-US" dirty="0" smtClean="0"/>
              <a:t> </a:t>
            </a:r>
            <a:r>
              <a:rPr lang="en-US" dirty="0"/>
              <a:t>change</a:t>
            </a:r>
          </a:p>
          <a:p>
            <a:r>
              <a:rPr lang="en-US" dirty="0"/>
              <a:t>2003 Hail to the thief and 2007 In rainbows</a:t>
            </a:r>
          </a:p>
          <a:p>
            <a:r>
              <a:rPr lang="en-US" dirty="0"/>
              <a:t>2011 king of limbs </a:t>
            </a:r>
          </a:p>
          <a:p>
            <a:r>
              <a:rPr lang="en-US" dirty="0"/>
              <a:t>2016 A moon shaped pool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342" y="523934"/>
            <a:ext cx="2152075" cy="201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386" y="3462261"/>
            <a:ext cx="3703899" cy="2469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6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3" y="1209822"/>
            <a:ext cx="3731033" cy="4638528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2800" dirty="0" smtClean="0"/>
              <a:t>1 Colin greenwood</a:t>
            </a:r>
          </a:p>
          <a:p>
            <a:r>
              <a:rPr lang="sk-SK" sz="2800" dirty="0" smtClean="0"/>
              <a:t>2 Johny greenwood</a:t>
            </a:r>
          </a:p>
          <a:p>
            <a:r>
              <a:rPr lang="sk-SK" sz="2800" dirty="0" smtClean="0"/>
              <a:t>3 Thom yorke</a:t>
            </a:r>
          </a:p>
          <a:p>
            <a:r>
              <a:rPr lang="sk-SK" sz="2800" dirty="0" smtClean="0"/>
              <a:t>4 Phil selway</a:t>
            </a:r>
          </a:p>
          <a:p>
            <a:r>
              <a:rPr lang="sk-SK" sz="2800" dirty="0" smtClean="0"/>
              <a:t>5 Ed o'brien</a:t>
            </a:r>
            <a:endParaRPr lang="sk-S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606" y="391886"/>
            <a:ext cx="820102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737361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4800" dirty="0" smtClean="0"/>
              <a:t>AJJ</a:t>
            </a:r>
            <a:endParaRPr lang="sk-SK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37361"/>
            <a:ext cx="9905998" cy="5120639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Folk punk</a:t>
            </a:r>
          </a:p>
          <a:p>
            <a:r>
              <a:rPr lang="sk-SK" dirty="0" smtClean="0"/>
              <a:t>AJJ formerly known as andrew jackson jihad</a:t>
            </a:r>
          </a:p>
          <a:p>
            <a:r>
              <a:rPr lang="sk-SK" dirty="0" smtClean="0"/>
              <a:t>Formed in phoenix, arizona</a:t>
            </a:r>
          </a:p>
          <a:p>
            <a:r>
              <a:rPr lang="sk-SK" dirty="0" smtClean="0"/>
              <a:t>Created in 2004</a:t>
            </a:r>
          </a:p>
          <a:p>
            <a:r>
              <a:rPr lang="sk-SK" dirty="0" smtClean="0"/>
              <a:t>Core members Sean bonnette and ben gallaty</a:t>
            </a:r>
          </a:p>
          <a:p>
            <a:r>
              <a:rPr lang="sk-SK" dirty="0" smtClean="0"/>
              <a:t>Met as teenagers</a:t>
            </a:r>
          </a:p>
          <a:p>
            <a:r>
              <a:rPr lang="sk-SK" dirty="0" smtClean="0"/>
              <a:t>Self-realesed album (candy cigarettes &amp; cap guns) in 2005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210" y="4543865"/>
            <a:ext cx="2145653" cy="2049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25" y="1997877"/>
            <a:ext cx="3431638" cy="2285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659988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4800" dirty="0" smtClean="0"/>
              <a:t>AJJ</a:t>
            </a:r>
            <a:endParaRPr lang="sk-SK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659988"/>
            <a:ext cx="9905998" cy="5198013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en-US" dirty="0"/>
              <a:t>Later changed record label (</a:t>
            </a:r>
            <a:r>
              <a:rPr lang="en-US" dirty="0" err="1"/>
              <a:t>asian</a:t>
            </a:r>
            <a:r>
              <a:rPr lang="en-US" dirty="0"/>
              <a:t> man records)</a:t>
            </a:r>
          </a:p>
          <a:p>
            <a:r>
              <a:rPr lang="en-US" dirty="0"/>
              <a:t>Touring and new members Preston Bryant, Deacon </a:t>
            </a:r>
            <a:r>
              <a:rPr lang="en-US" dirty="0" err="1"/>
              <a:t>Batchelor</a:t>
            </a:r>
            <a:endParaRPr lang="en-US" dirty="0"/>
          </a:p>
          <a:p>
            <a:r>
              <a:rPr lang="en-US" dirty="0" smtClean="0"/>
              <a:t>Re</a:t>
            </a:r>
            <a:r>
              <a:rPr lang="sk-SK" dirty="0" smtClean="0"/>
              <a:t>leas</a:t>
            </a:r>
            <a:r>
              <a:rPr lang="en-US" dirty="0" smtClean="0"/>
              <a:t>e </a:t>
            </a:r>
            <a:r>
              <a:rPr lang="en-US" dirty="0"/>
              <a:t>of their fifth album under a new record label</a:t>
            </a:r>
          </a:p>
          <a:p>
            <a:r>
              <a:rPr lang="en-US" dirty="0"/>
              <a:t>Official name </a:t>
            </a:r>
            <a:r>
              <a:rPr lang="en-US" dirty="0" smtClean="0"/>
              <a:t>change</a:t>
            </a:r>
            <a:endParaRPr lang="sk-SK" dirty="0" smtClean="0"/>
          </a:p>
          <a:p>
            <a:r>
              <a:rPr lang="sk-SK" dirty="0" smtClean="0"/>
              <a:t>They relabeled all their previous albums due to a scandal</a:t>
            </a:r>
          </a:p>
          <a:p>
            <a:r>
              <a:rPr lang="sk-SK" dirty="0" smtClean="0"/>
              <a:t>2020 realesed their album under new label (AJJ unlimited LTD)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47" y="696242"/>
            <a:ext cx="2375168" cy="23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93" y="1223683"/>
            <a:ext cx="4735925" cy="3913094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3200" dirty="0" smtClean="0"/>
              <a:t>1. </a:t>
            </a:r>
            <a:r>
              <a:rPr lang="sk-SK" sz="2800" dirty="0" smtClean="0"/>
              <a:t>Preston</a:t>
            </a:r>
            <a:r>
              <a:rPr lang="sk-SK" sz="3200" dirty="0" smtClean="0"/>
              <a:t> Bryant</a:t>
            </a:r>
          </a:p>
          <a:p>
            <a:r>
              <a:rPr lang="sk-SK" sz="3200" dirty="0" smtClean="0"/>
              <a:t>2. Sean Bonnette</a:t>
            </a:r>
          </a:p>
          <a:p>
            <a:r>
              <a:rPr lang="sk-SK" sz="3200" dirty="0" smtClean="0"/>
              <a:t>3.  Ben gallaty</a:t>
            </a:r>
          </a:p>
          <a:p>
            <a:r>
              <a:rPr lang="sk-SK" sz="3200" dirty="0" smtClean="0"/>
              <a:t>4. Mark glick</a:t>
            </a:r>
            <a:endParaRPr lang="sk-SK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22" r="2400"/>
          <a:stretch/>
        </p:blipFill>
        <p:spPr>
          <a:xfrm>
            <a:off x="3811252" y="862149"/>
            <a:ext cx="8219639" cy="5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0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3600" dirty="0" smtClean="0"/>
              <a:t>Song example  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647049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endParaRPr lang="sk-SK" sz="2800" dirty="0" smtClean="0"/>
          </a:p>
          <a:p>
            <a:r>
              <a:rPr lang="sk-SK" sz="2800" dirty="0" smtClean="0"/>
              <a:t>Radiohead - Fake plastic trees : 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</a:t>
            </a:r>
            <a:r>
              <a:rPr lang="sk-SK" sz="28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://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www.youtube.com/watch?v=n5h0qHwNrHk</a:t>
            </a:r>
            <a:endParaRPr lang="sk-SK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sz="2800" dirty="0" smtClean="0"/>
              <a:t>AJJ – bad bad    </a:t>
            </a:r>
            <a:r>
              <a:rPr lang="sk-SK" sz="2800" u="sng" dirty="0" smtClean="0">
                <a:solidFill>
                  <a:srgbClr val="F28943"/>
                </a:solidFill>
              </a:rPr>
              <a:t>things:https</a:t>
            </a:r>
            <a:r>
              <a:rPr lang="sk-SK" sz="2800" u="sng" dirty="0">
                <a:solidFill>
                  <a:srgbClr val="F28943"/>
                </a:solidFill>
              </a:rPr>
              <a:t>://</a:t>
            </a:r>
            <a:r>
              <a:rPr lang="sk-SK" sz="2800" u="sng" dirty="0" smtClean="0">
                <a:solidFill>
                  <a:srgbClr val="F28943"/>
                </a:solidFill>
              </a:rPr>
              <a:t>www.youtube.com/watch?v=HutFfYK2L20</a:t>
            </a:r>
          </a:p>
          <a:p>
            <a:pPr marL="0" indent="0">
              <a:buNone/>
            </a:pPr>
            <a:endParaRPr lang="sk-SK" sz="2800" dirty="0" smtClean="0"/>
          </a:p>
          <a:p>
            <a:endParaRPr lang="sk-SK" sz="28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267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6103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4800" dirty="0" smtClean="0"/>
              <a:t>activity</a:t>
            </a:r>
            <a:endParaRPr lang="sk-SK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76103"/>
            <a:ext cx="9905998" cy="5381897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sk-SK" sz="2400" dirty="0" smtClean="0"/>
              <a:t>1. Are the main differences between radiohead and ajj?</a:t>
            </a:r>
          </a:p>
          <a:p>
            <a:r>
              <a:rPr lang="sk-SK" sz="2400" dirty="0" smtClean="0"/>
              <a:t>2. How many members did each group have?</a:t>
            </a:r>
          </a:p>
          <a:p>
            <a:r>
              <a:rPr lang="sk-SK" sz="2400" dirty="0" smtClean="0"/>
              <a:t>3. Name one of AJJs album names.</a:t>
            </a:r>
          </a:p>
          <a:p>
            <a:r>
              <a:rPr lang="sk-SK" sz="2400" dirty="0" smtClean="0"/>
              <a:t>4. How many albums have radiohead sold in 2011?</a:t>
            </a:r>
          </a:p>
          <a:p>
            <a:r>
              <a:rPr lang="sk-SK" sz="2400" dirty="0" smtClean="0"/>
              <a:t>5. What genre of music did AJJ play?</a:t>
            </a:r>
          </a:p>
          <a:p>
            <a:r>
              <a:rPr lang="sk-SK" sz="2400" dirty="0" smtClean="0"/>
              <a:t>6. Does this album cover photo belong to AJJ or Radiohead?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663" y="4950823"/>
            <a:ext cx="1656806" cy="16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373086"/>
            <a:ext cx="9905998" cy="19050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sk-SK" dirty="0" smtClean="0"/>
              <a:t>Thank you for listening to my presentation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645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518938E5584C47B4222C88AD60D68A" ma:contentTypeVersion="2" ma:contentTypeDescription="Create a new document." ma:contentTypeScope="" ma:versionID="f98ef266ca0bfb9c46c59f616fdc859e">
  <xsd:schema xmlns:xsd="http://www.w3.org/2001/XMLSchema" xmlns:xs="http://www.w3.org/2001/XMLSchema" xmlns:p="http://schemas.microsoft.com/office/2006/metadata/properties" xmlns:ns2="603d860f-52ae-40ca-992b-26316ee0a278" targetNamespace="http://schemas.microsoft.com/office/2006/metadata/properties" ma:root="true" ma:fieldsID="e453fa0e9ba019339af57c93b7135983" ns2:_="">
    <xsd:import namespace="603d860f-52ae-40ca-992b-26316ee0a2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d860f-52ae-40ca-992b-26316ee0a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E80982-5D89-439B-A89D-B955660B5EE5}"/>
</file>

<file path=customXml/itemProps2.xml><?xml version="1.0" encoding="utf-8"?>
<ds:datastoreItem xmlns:ds="http://schemas.openxmlformats.org/officeDocument/2006/customXml" ds:itemID="{DF4B95D3-D147-4F15-B978-B11D54FEBF97}"/>
</file>

<file path=customXml/itemProps3.xml><?xml version="1.0" encoding="utf-8"?>
<ds:datastoreItem xmlns:ds="http://schemas.openxmlformats.org/officeDocument/2006/customXml" ds:itemID="{80A009A6-9401-4A6B-AE43-1296FC9E16D4}"/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2284</TotalTime>
  <Words>298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Radiohead and ajj</vt:lpstr>
      <vt:lpstr>Radiohead</vt:lpstr>
      <vt:lpstr>PowerPoint Presentation</vt:lpstr>
      <vt:lpstr>AJJ</vt:lpstr>
      <vt:lpstr>AJJ</vt:lpstr>
      <vt:lpstr>PowerPoint Presentation</vt:lpstr>
      <vt:lpstr>Song example  </vt:lpstr>
      <vt:lpstr>activity</vt:lpstr>
      <vt:lpstr>Thank you for listening to my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Radiohead</dc:title>
  <dc:creator>Gabika</dc:creator>
  <cp:lastModifiedBy>Gabika</cp:lastModifiedBy>
  <cp:revision>26</cp:revision>
  <dcterms:created xsi:type="dcterms:W3CDTF">2020-10-14T06:21:28Z</dcterms:created>
  <dcterms:modified xsi:type="dcterms:W3CDTF">2020-10-22T15:28:48Z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0x01010076518938E5584C47B4222C88AD60D68A</vt:lpwstr>
  </property>
</Properties>
</file>