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>
      <p:cViewPr varScale="1">
        <p:scale>
          <a:sx n="77" d="100"/>
          <a:sy n="77" d="100"/>
        </p:scale>
        <p:origin x="157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EDECE-7AD5-4BF2-90CE-8A643ECCFB62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8525D-D701-45F3-A786-FE20ACB078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14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525D-D701-45F3-A786-FE20ACB0781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678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187850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862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825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62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5957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162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184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6889614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8648867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166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06590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7048546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8512305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948319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3612448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2792001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9550936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CE4D-4E29-4482-86FB-EF584D4ADE07}" type="datetimeFigureOut">
              <a:rPr lang="sk-SK" smtClean="0"/>
              <a:pPr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85EA-CCB2-4778-A90C-0DD7C48805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1914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ransition spd="slow">
    <p:circl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dWEhMOrRpQ" TargetMode="External"/><Relationship Id="rId5" Type="http://schemas.openxmlformats.org/officeDocument/2006/relationships/hyperlink" Target="https://www.youtube.com/watch?v=bnK3kh8ZEgA" TargetMode="External"/><Relationship Id="rId4" Type="http://schemas.openxmlformats.org/officeDocument/2006/relationships/hyperlink" Target="https://www.youtube.com/watch?v=5-MT5zeY6C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N1XUV6QclU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iteBook\Downloads\Beethoven%20-%20F&#252;r%20Elise%20(Piano%20Version)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Importance of Classical Music - pureclassic.ie">
            <a:extLst>
              <a:ext uri="{FF2B5EF4-FFF2-40B4-BE49-F238E27FC236}">
                <a16:creationId xmlns:a16="http://schemas.microsoft.com/office/drawing/2014/main" id="{6DB73EDD-3AE1-4744-AE73-FC980B22F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5" b="1"/>
          <a:stretch/>
        </p:blipFill>
        <p:spPr bwMode="auto">
          <a:xfrm>
            <a:off x="20" y="2030"/>
            <a:ext cx="9143980" cy="68559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0DEFBD-72F7-43C1-B474-621A7E391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C6897-6CA1-4883-8375-3936518D1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6451" y="1122363"/>
            <a:ext cx="6751097" cy="2387600"/>
          </a:xfrm>
        </p:spPr>
        <p:txBody>
          <a:bodyPr>
            <a:normAutofit/>
          </a:bodyPr>
          <a:lstStyle/>
          <a:p>
            <a:r>
              <a:rPr lang="sk-SK"/>
              <a:t>Classical music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6451" y="3602038"/>
            <a:ext cx="6751097" cy="1655762"/>
          </a:xfrm>
        </p:spPr>
        <p:txBody>
          <a:bodyPr>
            <a:normAutofit/>
          </a:bodyPr>
          <a:lstStyle/>
          <a:p>
            <a:r>
              <a:rPr lang="sk-SK"/>
              <a:t>Aleksandra Bajzíková 2.BB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0187" y="116632"/>
            <a:ext cx="4755063" cy="1326321"/>
          </a:xfrm>
        </p:spPr>
        <p:txBody>
          <a:bodyPr>
            <a:normAutofit/>
          </a:bodyPr>
          <a:lstStyle/>
          <a:p>
            <a:r>
              <a:rPr lang="sk-SK" dirty="0" err="1"/>
              <a:t>Informations</a:t>
            </a:r>
            <a:endParaRPr lang="sk-SK" dirty="0"/>
          </a:p>
        </p:txBody>
      </p:sp>
      <p:pic>
        <p:nvPicPr>
          <p:cNvPr id="28680" name="Picture 8" descr="Beethoven 7: The Soundtrack of Life | New World Symphony"/>
          <p:cNvPicPr>
            <a:picLocks noChangeAspect="1" noChangeArrowheads="1"/>
          </p:cNvPicPr>
          <p:nvPr/>
        </p:nvPicPr>
        <p:blipFill rotWithShape="1">
          <a:blip r:embed="rId3"/>
          <a:srcRect l="52450" r="22200"/>
          <a:stretch/>
        </p:blipFill>
        <p:spPr bwMode="auto">
          <a:xfrm>
            <a:off x="20" y="10"/>
            <a:ext cx="3476985" cy="685799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95602" y="1442953"/>
            <a:ext cx="4942829" cy="50103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1800" dirty="0"/>
              <a:t>1750 – 1820</a:t>
            </a:r>
          </a:p>
          <a:p>
            <a:pPr>
              <a:lnSpc>
                <a:spcPct val="110000"/>
              </a:lnSpc>
            </a:pPr>
            <a:r>
              <a:rPr lang="sk-SK" sz="1800" dirty="0" err="1"/>
              <a:t>Between</a:t>
            </a:r>
            <a:r>
              <a:rPr lang="sk-SK" sz="1800" dirty="0"/>
              <a:t>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baroque</a:t>
            </a:r>
            <a:r>
              <a:rPr lang="sk-SK" sz="1800" dirty="0"/>
              <a:t> and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romantic</a:t>
            </a:r>
            <a:r>
              <a:rPr lang="sk-SK" sz="1800" dirty="0"/>
              <a:t> </a:t>
            </a:r>
            <a:r>
              <a:rPr lang="sk-SK" sz="1800" dirty="0" err="1"/>
              <a:t>periods</a:t>
            </a:r>
            <a:endParaRPr lang="sk-SK" sz="1800" dirty="0"/>
          </a:p>
          <a:p>
            <a:pPr>
              <a:lnSpc>
                <a:spcPct val="110000"/>
              </a:lnSpc>
            </a:pPr>
            <a:r>
              <a:rPr lang="sk-SK" sz="1800" dirty="0"/>
              <a:t>1550 – 1945</a:t>
            </a:r>
          </a:p>
          <a:p>
            <a:pPr>
              <a:lnSpc>
                <a:spcPct val="110000"/>
              </a:lnSpc>
            </a:pPr>
            <a:r>
              <a:rPr lang="sk-SK" sz="1800" dirty="0" err="1"/>
              <a:t>Joseph</a:t>
            </a:r>
            <a:r>
              <a:rPr lang="sk-SK" sz="1800" dirty="0"/>
              <a:t> </a:t>
            </a:r>
            <a:r>
              <a:rPr lang="sk-SK" sz="1800" dirty="0" err="1"/>
              <a:t>Haydn</a:t>
            </a:r>
            <a:r>
              <a:rPr lang="sk-SK" sz="1800" dirty="0"/>
              <a:t>, Wolfgang Amadeus Mozart, Ludwig van Beethoven and Franz Schubert</a:t>
            </a:r>
          </a:p>
          <a:p>
            <a:pPr>
              <a:lnSpc>
                <a:spcPct val="110000"/>
              </a:lnSpc>
            </a:pPr>
            <a:r>
              <a:rPr lang="sk-SK" sz="1800" dirty="0"/>
              <a:t>“</a:t>
            </a:r>
            <a:r>
              <a:rPr lang="sk-SK" sz="1800" dirty="0" err="1"/>
              <a:t>Viennese</a:t>
            </a:r>
            <a:r>
              <a:rPr lang="sk-SK" sz="1800" dirty="0"/>
              <a:t> </a:t>
            </a:r>
            <a:r>
              <a:rPr lang="sk-SK" sz="1800" dirty="0" err="1"/>
              <a:t>classic</a:t>
            </a:r>
            <a:r>
              <a:rPr lang="sk-SK" sz="1800" dirty="0"/>
              <a:t>“ or </a:t>
            </a:r>
          </a:p>
          <a:p>
            <a:pPr>
              <a:lnSpc>
                <a:spcPct val="110000"/>
              </a:lnSpc>
              <a:buNone/>
            </a:pPr>
            <a:r>
              <a:rPr lang="sk-SK" sz="1800" dirty="0"/>
              <a:t>    “</a:t>
            </a:r>
            <a:r>
              <a:rPr lang="sk-SK" sz="1800" dirty="0" err="1"/>
              <a:t>classicism</a:t>
            </a:r>
            <a:r>
              <a:rPr lang="sk-SK" sz="1800" dirty="0"/>
              <a:t>“</a:t>
            </a:r>
          </a:p>
          <a:p>
            <a:pPr>
              <a:lnSpc>
                <a:spcPct val="110000"/>
              </a:lnSpc>
            </a:pPr>
            <a:r>
              <a:rPr lang="sk-SK" sz="1800" dirty="0" err="1"/>
              <a:t>Strings</a:t>
            </a:r>
            <a:r>
              <a:rPr lang="sk-SK" sz="1800" dirty="0"/>
              <a:t> </a:t>
            </a:r>
            <a:r>
              <a:rPr lang="sk-SK" sz="1800" dirty="0" err="1"/>
              <a:t>instruments</a:t>
            </a:r>
            <a:r>
              <a:rPr lang="sk-SK" sz="1800" dirty="0"/>
              <a:t>, </a:t>
            </a:r>
          </a:p>
          <a:p>
            <a:pPr>
              <a:lnSpc>
                <a:spcPct val="110000"/>
              </a:lnSpc>
              <a:buNone/>
            </a:pPr>
            <a:r>
              <a:rPr lang="sk-SK" sz="1800" dirty="0"/>
              <a:t>    </a:t>
            </a:r>
            <a:r>
              <a:rPr lang="sk-SK" sz="1800" dirty="0" err="1"/>
              <a:t>bass</a:t>
            </a:r>
            <a:r>
              <a:rPr lang="sk-SK" sz="1800" dirty="0"/>
              <a:t> </a:t>
            </a:r>
            <a:r>
              <a:rPr lang="sk-SK" sz="1800" dirty="0" err="1"/>
              <a:t>intruments</a:t>
            </a:r>
            <a:endParaRPr lang="sk-SK" sz="18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D1A74F5-4F0A-48DF-9897-2F294ADDF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16945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e Best Of Classical Music - Top 10 - YouTube"/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</a:blip>
          <a:srcRect l="15547" r="9431"/>
          <a:stretch/>
        </p:blipFill>
        <p:spPr bwMode="auto"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E7CAC6-EFB5-4E2E-AEC9-86EA3718C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r>
              <a:rPr lang="sk-SK" dirty="0" err="1"/>
              <a:t>Genres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classical</a:t>
            </a:r>
            <a:r>
              <a:rPr lang="sk-SK" dirty="0"/>
              <a:t> </a:t>
            </a:r>
            <a:r>
              <a:rPr lang="sk-SK" dirty="0" err="1"/>
              <a:t>music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1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dirty="0"/>
              <a:t>1. </a:t>
            </a:r>
            <a:r>
              <a:rPr lang="sk-SK" dirty="0" err="1"/>
              <a:t>Sonata</a:t>
            </a:r>
            <a:r>
              <a:rPr lang="sk-SK" dirty="0"/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sk-SK" dirty="0"/>
              <a:t> </a:t>
            </a:r>
            <a:r>
              <a:rPr lang="sk-SK" dirty="0">
                <a:hlinkClick r:id="rId4"/>
              </a:rPr>
              <a:t>https://www.youtube.com/watch?v=5-MT5zeY6CU</a:t>
            </a:r>
            <a:endParaRPr lang="sk-SK" dirty="0"/>
          </a:p>
          <a:p>
            <a:pPr>
              <a:lnSpc>
                <a:spcPct val="110000"/>
              </a:lnSpc>
            </a:pPr>
            <a:r>
              <a:rPr lang="sk-SK" dirty="0"/>
              <a:t>2. </a:t>
            </a:r>
            <a:r>
              <a:rPr lang="sk-SK" dirty="0" err="1"/>
              <a:t>Symphony</a:t>
            </a:r>
            <a:endParaRPr lang="sk-SK" dirty="0"/>
          </a:p>
          <a:p>
            <a:pPr>
              <a:lnSpc>
                <a:spcPct val="110000"/>
              </a:lnSpc>
              <a:buNone/>
            </a:pPr>
            <a:r>
              <a:rPr lang="sk-SK" dirty="0">
                <a:hlinkClick r:id="rId5"/>
              </a:rPr>
              <a:t>https://www.youtube.com/watch?v=bnK3kh8ZEgA</a:t>
            </a:r>
            <a:endParaRPr lang="sk-SK" dirty="0"/>
          </a:p>
          <a:p>
            <a:pPr>
              <a:lnSpc>
                <a:spcPct val="110000"/>
              </a:lnSpc>
            </a:pPr>
            <a:r>
              <a:rPr lang="sk-SK" dirty="0"/>
              <a:t>3. Opera</a:t>
            </a:r>
          </a:p>
          <a:p>
            <a:pPr>
              <a:lnSpc>
                <a:spcPct val="110000"/>
              </a:lnSpc>
            </a:pPr>
            <a:r>
              <a:rPr lang="sk-SK" dirty="0">
                <a:hlinkClick r:id="rId6"/>
              </a:rPr>
              <a:t>https://www.youtube.com/watch?v=TdWEhMOrRpQ</a:t>
            </a:r>
            <a:endParaRPr lang="sk-SK" dirty="0"/>
          </a:p>
          <a:p>
            <a:pPr>
              <a:lnSpc>
                <a:spcPct val="110000"/>
              </a:lnSpc>
            </a:pPr>
            <a:r>
              <a:rPr lang="sk-SK" dirty="0"/>
              <a:t>4. </a:t>
            </a:r>
            <a:r>
              <a:rPr lang="sk-SK" dirty="0" err="1"/>
              <a:t>Operetta</a:t>
            </a:r>
            <a:endParaRPr lang="sk-SK" dirty="0"/>
          </a:p>
          <a:p>
            <a:pPr>
              <a:lnSpc>
                <a:spcPct val="110000"/>
              </a:lnSpc>
            </a:pPr>
            <a:r>
              <a:rPr lang="sk-SK" dirty="0"/>
              <a:t>5. </a:t>
            </a:r>
            <a:r>
              <a:rPr lang="sk-SK" dirty="0" err="1"/>
              <a:t>Dance</a:t>
            </a:r>
            <a:r>
              <a:rPr lang="sk-SK" dirty="0"/>
              <a:t> </a:t>
            </a:r>
            <a:r>
              <a:rPr lang="sk-SK" dirty="0" err="1"/>
              <a:t>music</a:t>
            </a:r>
            <a:endParaRPr lang="sk-SK" dirty="0"/>
          </a:p>
          <a:p>
            <a:pPr>
              <a:lnSpc>
                <a:spcPct val="110000"/>
              </a:lnSpc>
            </a:pPr>
            <a:endParaRPr lang="sk-SK" dirty="0"/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5604" y="609600"/>
            <a:ext cx="4755063" cy="1326321"/>
          </a:xfrm>
        </p:spPr>
        <p:txBody>
          <a:bodyPr>
            <a:normAutofit/>
          </a:bodyPr>
          <a:lstStyle/>
          <a:p>
            <a:r>
              <a:rPr lang="sk-SK" b="1" dirty="0" err="1"/>
              <a:t>Frédéric</a:t>
            </a:r>
            <a:r>
              <a:rPr lang="sk-SK" b="1" dirty="0"/>
              <a:t> </a:t>
            </a:r>
            <a:r>
              <a:rPr lang="sk-SK" b="1" dirty="0" err="1"/>
              <a:t>Chopin</a:t>
            </a:r>
            <a:endParaRPr lang="sk-SK" dirty="0"/>
          </a:p>
        </p:txBody>
      </p:sp>
      <p:pic>
        <p:nvPicPr>
          <p:cNvPr id="1026" name="Picture 2" descr="Fryderyka Chopina charakterizovala virtuóznosť"/>
          <p:cNvPicPr>
            <a:picLocks noChangeAspect="1" noChangeArrowheads="1"/>
          </p:cNvPicPr>
          <p:nvPr/>
        </p:nvPicPr>
        <p:blipFill rotWithShape="1">
          <a:blip r:embed="rId4"/>
          <a:srcRect l="24832" r="41832"/>
          <a:stretch/>
        </p:blipFill>
        <p:spPr bwMode="auto">
          <a:xfrm>
            <a:off x="20" y="10"/>
            <a:ext cx="3476985" cy="685799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95603" y="2096064"/>
            <a:ext cx="4755064" cy="3695136"/>
          </a:xfrm>
        </p:spPr>
        <p:txBody>
          <a:bodyPr>
            <a:normAutofit/>
          </a:bodyPr>
          <a:lstStyle/>
          <a:p>
            <a:r>
              <a:rPr lang="sk-SK" dirty="0"/>
              <a:t>C</a:t>
            </a:r>
            <a:r>
              <a:rPr lang="en-US" dirty="0" err="1"/>
              <a:t>omposer</a:t>
            </a:r>
            <a:r>
              <a:rPr lang="en-US" dirty="0"/>
              <a:t> and pianist of the </a:t>
            </a:r>
            <a:r>
              <a:rPr lang="sk-SK" dirty="0" err="1"/>
              <a:t>Romantic</a:t>
            </a:r>
            <a:r>
              <a:rPr lang="en-US" dirty="0"/>
              <a:t> period</a:t>
            </a:r>
            <a:endParaRPr lang="sk-SK" dirty="0"/>
          </a:p>
          <a:p>
            <a:r>
              <a:rPr lang="sk-SK" dirty="0" err="1"/>
              <a:t>Born</a:t>
            </a:r>
            <a:r>
              <a:rPr lang="sk-SK" dirty="0"/>
              <a:t> 1 </a:t>
            </a:r>
            <a:r>
              <a:rPr lang="sk-SK" dirty="0" err="1"/>
              <a:t>March</a:t>
            </a:r>
            <a:r>
              <a:rPr lang="sk-SK" dirty="0"/>
              <a:t> 1810</a:t>
            </a:r>
          </a:p>
          <a:p>
            <a:r>
              <a:rPr lang="sk-SK" dirty="0" err="1"/>
              <a:t>Died</a:t>
            </a:r>
            <a:r>
              <a:rPr lang="sk-SK" dirty="0"/>
              <a:t> 17 </a:t>
            </a:r>
            <a:r>
              <a:rPr lang="sk-SK" dirty="0" err="1"/>
              <a:t>October</a:t>
            </a:r>
            <a:r>
              <a:rPr lang="sk-SK" dirty="0"/>
              <a:t>  1849</a:t>
            </a:r>
          </a:p>
          <a:p>
            <a:r>
              <a:rPr lang="sk-SK" dirty="0" err="1"/>
              <a:t>Warsaw</a:t>
            </a:r>
            <a:r>
              <a:rPr lang="sk-SK" dirty="0"/>
              <a:t> </a:t>
            </a:r>
            <a:r>
              <a:rPr lang="sk-SK" dirty="0" err="1"/>
              <a:t>Lyceum</a:t>
            </a:r>
            <a:endParaRPr lang="sk-SK" dirty="0"/>
          </a:p>
          <a:p>
            <a:r>
              <a:rPr lang="sk-SK" dirty="0">
                <a:hlinkClick r:id="rId5"/>
              </a:rPr>
              <a:t>https://www.youtube.com/watch?v=dN1XUV6QclU</a:t>
            </a:r>
            <a:endParaRPr lang="sk-SK" dirty="0"/>
          </a:p>
          <a:p>
            <a:endParaRPr lang="sk-SK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D1A74F5-4F0A-48DF-9897-2F294ADDF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16945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sk-SK" dirty="0" err="1"/>
              <a:t>Activity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89120"/>
          </a:xfrm>
        </p:spPr>
        <p:txBody>
          <a:bodyPr/>
          <a:lstStyle/>
          <a:p>
            <a:r>
              <a:rPr lang="sk-SK" dirty="0"/>
              <a:t>1. </a:t>
            </a:r>
            <a:r>
              <a:rPr lang="sk-SK" dirty="0" err="1"/>
              <a:t>What</a:t>
            </a:r>
            <a:r>
              <a:rPr lang="sk-SK" dirty="0"/>
              <a:t> are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typical</a:t>
            </a:r>
            <a:r>
              <a:rPr lang="sk-SK" dirty="0"/>
              <a:t> </a:t>
            </a:r>
            <a:r>
              <a:rPr lang="sk-SK" dirty="0" err="1"/>
              <a:t>classical</a:t>
            </a:r>
            <a:r>
              <a:rPr lang="sk-SK" dirty="0"/>
              <a:t> </a:t>
            </a:r>
            <a:r>
              <a:rPr lang="sk-SK" dirty="0" err="1"/>
              <a:t>musical</a:t>
            </a:r>
            <a:r>
              <a:rPr lang="sk-SK" dirty="0"/>
              <a:t> </a:t>
            </a:r>
            <a:r>
              <a:rPr lang="sk-SK" dirty="0" err="1"/>
              <a:t>intruments</a:t>
            </a:r>
            <a:r>
              <a:rPr lang="sk-SK" dirty="0"/>
              <a:t>?</a:t>
            </a:r>
          </a:p>
          <a:p>
            <a:r>
              <a:rPr lang="sk-SK" b="0" i="0" dirty="0">
                <a:effectLst/>
              </a:rPr>
              <a:t>2. </a:t>
            </a:r>
            <a:r>
              <a:rPr lang="en-US" b="0" i="0" dirty="0">
                <a:effectLst/>
              </a:rPr>
              <a:t>What classical composers do you know?</a:t>
            </a:r>
            <a:endParaRPr lang="sk-SK" dirty="0"/>
          </a:p>
          <a:p>
            <a:r>
              <a:rPr lang="sk-SK" dirty="0"/>
              <a:t>3. G</a:t>
            </a:r>
            <a:r>
              <a:rPr lang="en-US" dirty="0" err="1"/>
              <a:t>uess</a:t>
            </a:r>
            <a:r>
              <a:rPr lang="en-US" dirty="0"/>
              <a:t> the composer and the title of the song</a:t>
            </a:r>
            <a:r>
              <a:rPr lang="sk-SK" dirty="0"/>
              <a:t>.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/>
              <a:t>       </a:t>
            </a:r>
          </a:p>
        </p:txBody>
      </p:sp>
      <p:pic>
        <p:nvPicPr>
          <p:cNvPr id="5" name="Beethoven - Für Elise (Piano Versio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43834" y="2143116"/>
            <a:ext cx="642942" cy="64294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4CD9E00-AF76-4E6C-9A07-7FA9DF3E8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068960"/>
            <a:ext cx="5947155" cy="335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usic notes with waves. stock illustration. Illustration of concept -  106435575"/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grayscl/>
          </a:blip>
          <a:srcRect l="12082" r="13918"/>
          <a:stretch/>
        </p:blipFill>
        <p:spPr bwMode="auto">
          <a:xfrm>
            <a:off x="20" y="2030"/>
            <a:ext cx="9143980" cy="6855970"/>
          </a:xfrm>
          <a:prstGeom prst="rect">
            <a:avLst/>
          </a:prstGeom>
          <a:noFill/>
        </p:spPr>
      </p:pic>
      <p:sp>
        <p:nvSpPr>
          <p:cNvPr id="29700" name="Rectangle 70">
            <a:extLst>
              <a:ext uri="{FF2B5EF4-FFF2-40B4-BE49-F238E27FC236}">
                <a16:creationId xmlns:a16="http://schemas.microsoft.com/office/drawing/2014/main" id="{74037CC0-03D2-45DF-A92F-325851A9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6451" y="1122363"/>
            <a:ext cx="675109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Thanks for paying attention!</a:t>
            </a:r>
          </a:p>
        </p:txBody>
      </p:sp>
    </p:spTree>
  </p:cSld>
  <p:clrMapOvr>
    <a:masterClrMapping/>
  </p:clrMapOvr>
  <p:transition spd="slow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Vlastné 1">
      <a:dk1>
        <a:sysClr val="windowText" lastClr="000000"/>
      </a:dk1>
      <a:lt1>
        <a:sysClr val="window" lastClr="FFFFFF"/>
      </a:lt1>
      <a:dk2>
        <a:srgbClr val="E78003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182</Words>
  <Application>Microsoft Office PowerPoint</Application>
  <PresentationFormat>Prezentácia na obrazovke (4:3)</PresentationFormat>
  <Paragraphs>34</Paragraphs>
  <Slides>6</Slides>
  <Notes>1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Rockwell</vt:lpstr>
      <vt:lpstr>Damask</vt:lpstr>
      <vt:lpstr>Classical music</vt:lpstr>
      <vt:lpstr>Informations</vt:lpstr>
      <vt:lpstr>Genres of classical music</vt:lpstr>
      <vt:lpstr>Frédéric Chopin</vt:lpstr>
      <vt:lpstr>Activity</vt:lpstr>
      <vt:lpstr>Thanks for paying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music</dc:title>
  <dc:creator>joe</dc:creator>
  <cp:lastModifiedBy>joe</cp:lastModifiedBy>
  <cp:revision>6</cp:revision>
  <dcterms:created xsi:type="dcterms:W3CDTF">2020-10-20T06:33:20Z</dcterms:created>
  <dcterms:modified xsi:type="dcterms:W3CDTF">2020-10-20T08:12:23Z</dcterms:modified>
</cp:coreProperties>
</file>